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BCD1-F653-C749-BB76-82D7A7386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802F0-4F94-D345-BFD9-57D56AA0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E095-145D-EA4C-9BA7-8B8C7B7F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7CF3-25C8-194C-9AFB-27A03C3F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C8A9-5177-FF49-ACB5-3D08DAB0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E681-5CCD-4045-B034-4968CBB8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94843-C513-5448-852F-E3556AD8F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3150-2C40-0442-AF26-9FD87982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EDF6-78AD-8643-BAA4-8BA861D8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D70D4-F9D4-E341-85AC-16D9916A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F6A1-95A5-5A41-8316-3C3931FA9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690E6-C789-B445-8400-C835945D3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CBE2-FAE9-C24E-B298-10C277D8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E441-8F7B-0742-8ED1-E670560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4CA9-82AF-CA47-8536-998A4549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E44C-FFD5-4F43-8D18-DCBDD439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D027-7872-F14B-ACFE-2C12A34E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CDFB-37D6-DF43-A67D-B1F0B5B6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8126-5A02-E44D-9667-91207CE4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F947-F935-C74D-A1E2-DA58EA34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495C-3723-E848-8789-4CF9123E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3D6AF-6D3F-9349-A93C-C8297F32F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8D0E-AF65-EB4F-A9C6-1AC40431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74AC-D128-7449-994D-9C52F39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4765-B358-624F-92AC-98D56BC2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F762-1F88-0A4C-9C7A-94550460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7E15-36FA-5D48-BB7B-BDDE48FF4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9EC6A-25A9-7343-AF67-737A867A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0868C-3D8B-F04E-9E4C-257B0FC2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6A13-5F8F-BA44-897A-9BCB78EA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ECB9-3CA8-B64C-BF71-7FEDCCFA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E933-0F11-8549-A3AA-AE4285F3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3386A-0E63-6A43-BC9E-0A5A529E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08D1E-FF5F-D541-884B-1C4A009EA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482B3-FB87-184F-A2F1-87ECEEB14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B7D36-F6D9-F44B-A0A4-BA2550164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2B664-6B33-C94F-AA35-7FF8154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D1E59-EABE-7248-B3DD-179671BC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311E0-7D5E-DA42-8567-125185E2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8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B47A-9E3A-494E-945B-2474F40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850A5-5A95-D14E-A5EF-0CBE4A6E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4E2DB-04F0-A444-A3D9-89FEE10D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122A5-35C6-F649-9188-6CF25716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3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92E5B-6B5C-7F4B-9100-2F585D14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512A5-6987-DE41-B1BD-3CC8A358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26795-6BED-B54C-89E2-DA1F19D5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33B2-F024-1F46-9BC5-181B092E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BC14-D1EB-4443-868A-B6E91ECF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49A12-B344-CE47-B4A5-0E1BA015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28C09-AE74-9444-A557-81ED398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94EBC-5957-044A-88F6-C75AB4EA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7326-1569-6847-8934-BF9437AF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0979-244E-2846-B51E-5DD319E2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0E8CA-A79E-9E44-8B96-E9CCD6A24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26F68-254E-D14A-A6EA-16115E94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6498-D4FE-2C4C-8BD4-99D0E019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F898-7FAC-124D-9E10-A3F112BC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534AE-5B13-AA41-922E-FD540B80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8AB2E-7B8C-CB43-B6C9-20F99BB8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E3F5-9E48-4347-B876-5378A437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D887-F0DB-0540-B134-63DA73B8C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BB63-9A39-1643-98E3-2B1D3A6EE1F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F5BA-2DDE-1045-999C-6F4181A4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1261-FBCE-224A-AEC5-258BBB283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3042-4637-2648-8B8C-735E88DF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5F76-7A5F-2546-806C-91E27FE01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73175-7FF9-AD40-BF58-F80134313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Neftali Rodriguez</dc:creator>
  <cp:lastModifiedBy>Neftali Rodriguez</cp:lastModifiedBy>
  <cp:revision>1</cp:revision>
  <dcterms:created xsi:type="dcterms:W3CDTF">2018-04-05T19:19:46Z</dcterms:created>
  <dcterms:modified xsi:type="dcterms:W3CDTF">2018-04-05T19:20:16Z</dcterms:modified>
</cp:coreProperties>
</file>