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83BF-17BC-4B4E-98F5-17E43BD2BB64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49DF-88E2-3249-BFFB-191D9A65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864028" y="2810821"/>
            <a:ext cx="1060704" cy="1060704"/>
            <a:chOff x="3921314" y="2857962"/>
            <a:chExt cx="1056700" cy="10567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947" y="3339214"/>
              <a:ext cx="380334" cy="50183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067713" y="3227294"/>
              <a:ext cx="763890" cy="687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V="1">
              <a:off x="4449663" y="3590129"/>
              <a:ext cx="21961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191845" y="3590129"/>
              <a:ext cx="257819" cy="1241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1314" y="285796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badi MT Condensed Extra Bold"/>
                  <a:cs typeface="Abadi MT Condensed Extra Bold"/>
                </a:rPr>
                <a:t>TrackPark</a:t>
              </a:r>
              <a:endParaRPr lang="en-US" dirty="0"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0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Pelechrinis</dc:creator>
  <cp:lastModifiedBy>Konstantinos Pelechrinis</cp:lastModifiedBy>
  <cp:revision>5</cp:revision>
  <dcterms:created xsi:type="dcterms:W3CDTF">2014-10-13T18:16:09Z</dcterms:created>
  <dcterms:modified xsi:type="dcterms:W3CDTF">2014-10-14T02:10:54Z</dcterms:modified>
</cp:coreProperties>
</file>