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E10D-0F92-2648-91B7-7F73396A6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A6490-D91B-BF44-B9E6-A10D4AAA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7185-5FDA-4348-B8C0-7EE920AC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53A3-B038-854F-8E86-FEECF9DD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71CF-A6BD-6B48-AB28-DE47FFB0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F0C8-2FB2-E045-BEEF-DC49D138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2C97F-E16F-614D-A913-7D76C6A0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AB6D-6896-464C-9FB3-F94E54FE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D564-7954-164E-895F-94D75089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78C5-AEC8-8F45-95BB-56D60F5B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FB6AD-5C18-AB41-A234-6416B70B0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63985-B55F-9640-948E-49A72E8CB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3C1E-DDCD-D043-ABD5-A1794D5A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9761-92D7-8A46-BC06-7BFD0AA6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9097-B594-E749-A0EB-D6735C42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BBC6-1120-A94A-ABD4-6BDB62A0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E88E-0656-234E-901B-B0023AF2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9597-892E-2743-B612-53FAD3BC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7456-4758-3C4B-8EE6-7C6FA675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6F7D-A99F-D247-BB78-5729ABC6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4F41-85AE-5D44-97CB-4E408891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0F174-1561-D740-95CB-83F4F9D0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B43B7-C9CE-7848-890A-CEF27C69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08F1-003C-1E4D-865F-A0B7EDCD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61D42-7ACC-7749-AFF8-1BE21102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8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F8FA-1979-5F4E-A28D-28D0A5DB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A88D-BBC8-9E46-86D1-384AFFC28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3A13A-16F3-E84F-994C-EA308C98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90A0D-59BF-E74B-92C3-9B4A892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6F8CC-CB85-064E-8FDA-CA491CC9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4B80-A334-814F-BF29-587BE3E7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7A64-C7EF-C947-A5F7-35BE6D29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32AF-9408-D94E-B2B2-04D97ADF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E0835-04D7-A243-A18B-F930A830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04D92-354E-4B43-BA04-66F38BD33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8F2E0-2153-6546-81D1-85F3091F6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8E4AC-71CC-4348-B88D-4A38ADC9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DA987-6B28-CE4F-B63A-7B1909F3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831B7-7FDC-824E-8C0E-71B87ECD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C22B-1323-5748-8F1B-EB2B6B8F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82C92-1AFE-FB4F-B2EA-34DAE390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9E541-2C34-654C-980E-1AEE63B1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632A4-09AC-7B43-AF93-56248786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92F8B-5E15-5A43-A758-C052FAC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81A51-0572-B944-A116-05C82078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DF783-874D-6348-80EC-BEE5C25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DB8E-85A9-CA46-B6D2-02033D26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5668-B50E-2846-93D2-610BE876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43AB-3CD9-EC41-8DFF-3F21539D9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BF31A-41A9-5D4A-9646-5ED208BF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382EC-E1C9-E84F-B2A2-9319D0B7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03848-D232-CB46-8C94-1F1564EC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3902-7FF0-934C-93C8-1D0D5241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13589-8C67-FF4E-A388-8C8241C67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0935-52E0-934B-81DB-1C6A8D6E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C67F-8F8D-A542-84E5-2655D068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CAD1D-13EB-5B4E-9191-997C5A76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284CF-263B-6D43-86E5-DAF14CCB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49A45-B350-DA41-9455-FF4261BB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2DB6-3F72-8149-8DC9-D21CB6E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3DBE-2CAD-FC4B-A736-BAC060E81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70F3-A455-DE41-886D-D14C4334874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45B6-048A-4241-AD40-50C01DD60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FB40-65D7-8F49-A157-20073B33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6B32-1A41-DF48-97CD-42AECFDC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stralia and New Zealand Banking Group logo and symbol, meaning, history,  PNG">
            <a:extLst>
              <a:ext uri="{FF2B5EF4-FFF2-40B4-BE49-F238E27FC236}">
                <a16:creationId xmlns:a16="http://schemas.microsoft.com/office/drawing/2014/main" id="{16114042-E9E1-5C4B-90BF-E3E2F91B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37" y="1857704"/>
            <a:ext cx="4959568" cy="27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3393-9B4B-D14E-9DA8-B97F1F58E56E}"/>
              </a:ext>
            </a:extLst>
          </p:cNvPr>
          <p:cNvSpPr txBox="1"/>
          <p:nvPr/>
        </p:nvSpPr>
        <p:spPr>
          <a:xfrm>
            <a:off x="5928610" y="2081784"/>
            <a:ext cx="3530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latin typeface=""/>
              </a:rPr>
              <a:t>Exploratory</a:t>
            </a:r>
          </a:p>
          <a:p>
            <a:r>
              <a:rPr lang="en-AU" sz="4000" b="1" dirty="0">
                <a:latin typeface=""/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5E842-66BB-8F47-9C59-0B8E2B0C7F6E}"/>
              </a:ext>
            </a:extLst>
          </p:cNvPr>
          <p:cNvSpPr txBox="1"/>
          <p:nvPr/>
        </p:nvSpPr>
        <p:spPr>
          <a:xfrm>
            <a:off x="5928610" y="3452778"/>
            <a:ext cx="1557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Kelly Pellas</a:t>
            </a:r>
          </a:p>
          <a:p>
            <a:r>
              <a:rPr lang="en-AU" dirty="0"/>
              <a:t>8 Dec 2021</a:t>
            </a:r>
          </a:p>
        </p:txBody>
      </p:sp>
    </p:spTree>
    <p:extLst>
      <p:ext uri="{BB962C8B-B14F-4D97-AF65-F5344CB8AC3E}">
        <p14:creationId xmlns:p14="http://schemas.microsoft.com/office/powerpoint/2010/main" val="387528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50BE91-CBE8-D548-ABBB-C5101C22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2" y="726699"/>
            <a:ext cx="4341242" cy="2702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B3A95-0FA9-5345-A022-F6B2DF42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75" y="3738866"/>
            <a:ext cx="3736403" cy="2596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0B70D-0E1F-6E4C-8733-BF173F486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8" y="790772"/>
            <a:ext cx="3762943" cy="2574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7FFBA-6D5B-194B-BAD6-7A281E0DA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714" y="3738866"/>
            <a:ext cx="3451681" cy="2392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FAFAF-4D0E-2241-9CD0-4B3B64092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531" y="3761035"/>
            <a:ext cx="3654870" cy="2508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E10E1-DB38-684E-BD26-1F28E8655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374" y="844086"/>
            <a:ext cx="4142187" cy="2487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ADC11E-CDD4-CF41-BC6A-666E1A6CFDA1}"/>
              </a:ext>
            </a:extLst>
          </p:cNvPr>
          <p:cNvSpPr txBox="1"/>
          <p:nvPr/>
        </p:nvSpPr>
        <p:spPr>
          <a:xfrm>
            <a:off x="5291935" y="232165"/>
            <a:ext cx="204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Snapshot</a:t>
            </a:r>
          </a:p>
        </p:txBody>
      </p:sp>
    </p:spTree>
    <p:extLst>
      <p:ext uri="{BB962C8B-B14F-4D97-AF65-F5344CB8AC3E}">
        <p14:creationId xmlns:p14="http://schemas.microsoft.com/office/powerpoint/2010/main" val="19639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97110D-6C69-ED4E-9D6D-C9CFB8B0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725" y="1521425"/>
            <a:ext cx="5232400" cy="346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C5F9D-000D-EC48-B91D-9B95FC9E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1" y="1428750"/>
            <a:ext cx="5194300" cy="40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D1541E-9376-2540-915D-0DB42E2884AF}"/>
              </a:ext>
            </a:extLst>
          </p:cNvPr>
          <p:cNvSpPr txBox="1"/>
          <p:nvPr/>
        </p:nvSpPr>
        <p:spPr>
          <a:xfrm>
            <a:off x="5049784" y="395416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Patterns</a:t>
            </a:r>
          </a:p>
        </p:txBody>
      </p:sp>
    </p:spTree>
    <p:extLst>
      <p:ext uri="{BB962C8B-B14F-4D97-AF65-F5344CB8AC3E}">
        <p14:creationId xmlns:p14="http://schemas.microsoft.com/office/powerpoint/2010/main" val="340227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38D0AB-91AB-3D4B-9900-0A3FDA24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81000"/>
            <a:ext cx="88773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Pellas</dc:creator>
  <cp:lastModifiedBy>Kelly Pellas</cp:lastModifiedBy>
  <cp:revision>2</cp:revision>
  <dcterms:created xsi:type="dcterms:W3CDTF">2021-12-08T05:40:26Z</dcterms:created>
  <dcterms:modified xsi:type="dcterms:W3CDTF">2021-12-08T07:52:54Z</dcterms:modified>
</cp:coreProperties>
</file>