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“Braille-gay” is how I would imagine you pronounce this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3ce9ce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3ce9ce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3ce9ce9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3ce9ce9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4dac43a6_1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4dac43a6_1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4dac43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4dac43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4dac43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4dac43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4dac43a6_1_1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4dac43a6_1_1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4dac43a6_1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4dac43a6_1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3ce9ce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3ce9ce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3ce9ce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3ce9ce9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3ce9ce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3ce9ce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pularmechanics.com/technology/gadgets/a18605/dot-smart-watch-designed-for-the-blind/" TargetMode="External"/><Relationship Id="rId3" Type="http://schemas.openxmlformats.org/officeDocument/2006/relationships/hyperlink" Target="https://www.indiamart.com/sparshproducts-dehradun/braille-wrist-watches.html" TargetMode="External"/><Relationship Id="rId7" Type="http://schemas.openxmlformats.org/officeDocument/2006/relationships/hyperlink" Target="https://techcrunch.com/2011/02/04/help-make-this-wild-braille-watch-a-realit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esignindaba.com/articles/creative-work/meet-dot-braille-smart-watch-visually-impaired" TargetMode="External"/><Relationship Id="rId11" Type="http://schemas.openxmlformats.org/officeDocument/2006/relationships/hyperlink" Target="http://www.atelj.ch/blog/wp-content/uploads/2010/07/spots.jpg" TargetMode="External"/><Relationship Id="rId5" Type="http://schemas.openxmlformats.org/officeDocument/2006/relationships/hyperlink" Target="http://www.swissvintagewatches.com/cortblind.html" TargetMode="External"/><Relationship Id="rId10" Type="http://schemas.openxmlformats.org/officeDocument/2006/relationships/hyperlink" Target="http://www.icoph.org/news/news_detail/423/IAPB-Releases-Updated-Statistics-about-Blindness-and-Low-Vision.html" TargetMode="External"/><Relationship Id="rId4" Type="http://schemas.openxmlformats.org/officeDocument/2006/relationships/hyperlink" Target="https://www.ebay.com/itm/Mens-Eutour-Unique-Luxury-Mens-Sport-Magnetic-Braille-Watch-/282732054670" TargetMode="External"/><Relationship Id="rId9" Type="http://schemas.openxmlformats.org/officeDocument/2006/relationships/hyperlink" Target="https://www.slideshare.net/InternationalCentreforEyeHealth/epidemiology-andvisualimpair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Brailleguet: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Digital Braille Watch</a:t>
            </a:r>
            <a:endParaRPr sz="3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Madeline Flynn, &amp; Kostadin Pendev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2051625" y="1685600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729450" y="18091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https://www.indiamart.com/sparshproducts-dehradun/braille-wrist-watches.html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https://www.ebay.com/itm/Mens-Eutour-Unique-Luxury-Mens-Sport-Magnetic-Braille-Watch-/282732054670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http://www.swissvintagewatches.com/cortblind.html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http://www.designindaba.com/articles/creative-work/meet-dot-braille-smart-watch-visually-impaired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https://techcrunch.com/2011/02/04/help-make-this-wild-braille-watch-a-reality/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https://www.popularmechanics.com/technology/gadgets/a18605/dot-smart-watch-designed-for-the-blind/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https://www.slideshare.net/InternationalCentreforEyeHealth/epidemiology-andvisualimpairment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http://www.icoph.org/news/news_detail/423/IAPB-Releases-Updated-Statistics-about-Blindness-and-Low-Vision.html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http://www.atelj.ch/blog/wp-content/uploads/2010/07/spots.jpg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digital watches for the visually impaired do not exist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Watches available for the visually impaired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 of Our Watch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Market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Us?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main problem with the digital braille watch market is that is doesn’t exist…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There are only ideas, sketches, and very few prototypes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Braille watches can only be found in the analog variety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950" y="2970950"/>
            <a:ext cx="2491475" cy="18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940975"/>
            <a:ext cx="1928550" cy="19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4375" y="3086525"/>
            <a:ext cx="1637450" cy="16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 market is solely focused on the analog variety of braille watches, the digital variety is open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design is innovative and something that hasn’t been done before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for pricing, it would not be drastically different than the current trends for watches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175" y="3221291"/>
            <a:ext cx="2443975" cy="168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89375"/>
            <a:ext cx="1759716" cy="14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300" y="3407600"/>
            <a:ext cx="2899876" cy="14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 Digital Braille Watch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digital braille watch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Tune Mode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Adjust time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Military time vs regular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AM/PM indicator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850" y="2304750"/>
            <a:ext cx="1397126" cy="139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50" y="3987950"/>
            <a:ext cx="7089759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1204" y="1709125"/>
            <a:ext cx="1463400" cy="25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 Implementation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Mechanically update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25" y="2595000"/>
            <a:ext cx="2639625" cy="174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554007" y="2516857"/>
            <a:ext cx="2978700" cy="18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Market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729450" y="17802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Blind and Visually Impaired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25" y="2260797"/>
            <a:ext cx="4669500" cy="26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925" y="510500"/>
            <a:ext cx="2308225" cy="4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Will It Sell?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Novelty Effect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Appeals to the younger generations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little competition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325" y="529779"/>
            <a:ext cx="7356724" cy="46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Strong Market for this Product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Controller Implementable using VHDL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Millions of People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Raleway</vt:lpstr>
      <vt:lpstr>Streamline</vt:lpstr>
      <vt:lpstr>Brailleguet:  A Digital Braille Watch</vt:lpstr>
      <vt:lpstr>Outline</vt:lpstr>
      <vt:lpstr>Problem</vt:lpstr>
      <vt:lpstr>Competition</vt:lpstr>
      <vt:lpstr>Description: Digital Braille Watch</vt:lpstr>
      <vt:lpstr>Description: Implementation</vt:lpstr>
      <vt:lpstr>Our Market</vt:lpstr>
      <vt:lpstr>Why Will It Sell?</vt:lpstr>
      <vt:lpstr>Conclusion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Brailleguet:  A Digital Braille Watch</dc:title>
  <cp:lastModifiedBy> </cp:lastModifiedBy>
  <cp:revision>1</cp:revision>
  <dcterms:modified xsi:type="dcterms:W3CDTF">2018-12-23T23:20:29Z</dcterms:modified>
</cp:coreProperties>
</file>