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  <p:sldId id="264" r:id="rId9"/>
    <p:sldId id="261" r:id="rId10"/>
    <p:sldId id="265" r:id="rId11"/>
    <p:sldId id="266" r:id="rId12"/>
    <p:sldId id="273" r:id="rId13"/>
    <p:sldId id="272" r:id="rId14"/>
    <p:sldId id="271" r:id="rId15"/>
    <p:sldId id="270" r:id="rId16"/>
    <p:sldId id="269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93FF7-78DB-4176-95D9-BF0246DCC1C2}" type="datetimeFigureOut">
              <a:rPr lang="fr-FR" smtClean="0"/>
              <a:pPr/>
              <a:t>11/07/2009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5F51C-6714-447C-A763-4D6CCC46BC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2884F3-D4B3-4CEB-BE5C-F01A6D396DCE}" type="datetime1">
              <a:rPr lang="fr-FR" smtClean="0"/>
              <a:pPr/>
              <a:t>11/07/2009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1BF6A1-7A68-470F-9B68-6C6344C77189}" type="datetime1">
              <a:rPr lang="fr-FR" smtClean="0"/>
              <a:pPr/>
              <a:t>11/07/2009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9FDE6-A90A-4249-9ED2-9A888808AD4B}" type="datetime1">
              <a:rPr lang="fr-FR" smtClean="0"/>
              <a:pPr/>
              <a:t>11/07/2009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EA29F-24E2-465C-A0C7-B9747C266F16}" type="datetime1">
              <a:rPr lang="fr-FR" smtClean="0"/>
              <a:pPr/>
              <a:t>11/07/2009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F2054A-BC6E-484F-B757-27B55B58C2BA}" type="datetime1">
              <a:rPr lang="fr-FR" smtClean="0"/>
              <a:pPr/>
              <a:t>11/07/2009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014203-2A0E-4F2F-BD9D-B11DC93F7F54}" type="datetime1">
              <a:rPr lang="fr-FR" smtClean="0"/>
              <a:pPr/>
              <a:t>11/07/2009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1380FC-4CEC-4A83-A060-1362B0A997F3}" type="datetime1">
              <a:rPr lang="fr-FR" smtClean="0"/>
              <a:pPr/>
              <a:t>11/07/2009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30C7EB-1A66-42E8-BDC3-0D8F96A5D515}" type="datetime1">
              <a:rPr lang="fr-FR" smtClean="0"/>
              <a:pPr/>
              <a:t>11/07/2009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6C6E08-6303-4BB6-8B98-3E712DF53F8D}" type="datetime1">
              <a:rPr lang="fr-FR" smtClean="0"/>
              <a:pPr/>
              <a:t>11/07/2009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8844E3-21BC-4FBB-B122-E2C259F119D9}" type="datetime1">
              <a:rPr lang="fr-FR" smtClean="0"/>
              <a:pPr/>
              <a:t>11/07/2009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A55DAD5-531E-4406-853E-ADFCC20D512C}" type="datetime1">
              <a:rPr lang="fr-FR" smtClean="0"/>
              <a:pPr/>
              <a:t>11/07/2009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C5C8F29-069B-4C22-A05B-A151F03F3BBC}" type="datetime1">
              <a:rPr lang="fr-FR" smtClean="0"/>
              <a:pPr/>
              <a:t>11/07/2009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Libre</a:t>
            </a:r>
            <a:r>
              <a:rPr lang="en-US" dirty="0" smtClean="0"/>
              <a:t> </a:t>
            </a:r>
            <a:r>
              <a:rPr lang="en-US" dirty="0" err="1" smtClean="0"/>
              <a:t>Informatique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My Kernel – x86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800" dirty="0" err="1" smtClean="0"/>
              <a:t>duc_l</a:t>
            </a:r>
            <a:r>
              <a:rPr lang="en-US" sz="1800" dirty="0" smtClean="0"/>
              <a:t> – </a:t>
            </a:r>
            <a:r>
              <a:rPr lang="en-US" sz="1800" dirty="0" err="1" smtClean="0"/>
              <a:t>perely_k</a:t>
            </a:r>
            <a:r>
              <a:rPr lang="en-US" sz="1800" dirty="0" smtClean="0"/>
              <a:t> – </a:t>
            </a:r>
            <a:r>
              <a:rPr lang="en-US" sz="1800" dirty="0" err="1" smtClean="0"/>
              <a:t>wakkac_m</a:t>
            </a:r>
            <a:endParaRPr lang="en-US" sz="1800" dirty="0" smtClean="0"/>
          </a:p>
        </p:txBody>
      </p:sp>
      <p:pic>
        <p:nvPicPr>
          <p:cNvPr id="5" name="Image 4" descr="Logo_EPITEC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13086"/>
            <a:ext cx="3571900" cy="131565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420" y="142852"/>
            <a:ext cx="1357298" cy="13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Ring3 </a:t>
            </a:r>
            <a:r>
              <a:rPr lang="en-US" dirty="0" err="1" smtClean="0"/>
              <a:t>limité</a:t>
            </a:r>
            <a:r>
              <a:rPr lang="en-US" dirty="0" smtClean="0"/>
              <a:t> en instructions. La communication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faite</a:t>
            </a:r>
            <a:r>
              <a:rPr lang="en-US" dirty="0" smtClean="0"/>
              <a:t> via les </a:t>
            </a:r>
            <a:r>
              <a:rPr lang="en-US" dirty="0" err="1" smtClean="0"/>
              <a:t>appels</a:t>
            </a:r>
            <a:r>
              <a:rPr lang="en-US" dirty="0" smtClean="0"/>
              <a:t> </a:t>
            </a:r>
            <a:r>
              <a:rPr lang="en-US" dirty="0" err="1" smtClean="0"/>
              <a:t>système</a:t>
            </a:r>
            <a:r>
              <a:rPr lang="en-US" dirty="0" smtClean="0"/>
              <a:t>.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Userland</a:t>
            </a:r>
            <a:endParaRPr lang="fr-FR" dirty="0"/>
          </a:p>
        </p:txBody>
      </p:sp>
      <p:pic>
        <p:nvPicPr>
          <p:cNvPr id="5" name="Image 4" descr="cpu-ring-model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2571744"/>
            <a:ext cx="4857784" cy="3598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Appels système POSIX avec gestion des processus (file </a:t>
            </a:r>
            <a:r>
              <a:rPr lang="fr-FR" dirty="0" err="1" smtClean="0"/>
              <a:t>descriptors</a:t>
            </a:r>
            <a:r>
              <a:rPr lang="fr-FR" dirty="0" smtClean="0"/>
              <a:t>, </a:t>
            </a:r>
            <a:r>
              <a:rPr lang="fr-FR" dirty="0" err="1" smtClean="0"/>
              <a:t>pids</a:t>
            </a:r>
            <a:r>
              <a:rPr lang="fr-FR" dirty="0" smtClean="0"/>
              <a:t>...)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appels</a:t>
            </a:r>
            <a:r>
              <a:rPr lang="en-US" dirty="0" smtClean="0"/>
              <a:t> </a:t>
            </a:r>
            <a:r>
              <a:rPr lang="en-US" dirty="0" err="1" smtClean="0"/>
              <a:t>système</a:t>
            </a:r>
            <a:endParaRPr lang="fr-FR" dirty="0"/>
          </a:p>
        </p:txBody>
      </p:sp>
      <p:pic>
        <p:nvPicPr>
          <p:cNvPr id="6" name="Image 5" descr="sysc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39" y="2500306"/>
            <a:ext cx="5696405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gestion de la mémoire</a:t>
            </a:r>
          </a:p>
          <a:p>
            <a:pPr lvl="1"/>
            <a:r>
              <a:rPr lang="fr-FR" dirty="0" smtClean="0"/>
              <a:t>Organisation des données</a:t>
            </a:r>
          </a:p>
          <a:p>
            <a:pPr lvl="1"/>
            <a:r>
              <a:rPr lang="fr-FR" dirty="0" smtClean="0"/>
              <a:t>Les espaces virtuels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scheduler</a:t>
            </a:r>
            <a:endParaRPr lang="fr-FR" dirty="0" smtClean="0"/>
          </a:p>
          <a:p>
            <a:r>
              <a:rPr lang="fr-FR" dirty="0" smtClean="0"/>
              <a:t>De faibles moyens de </a:t>
            </a:r>
            <a:r>
              <a:rPr lang="fr-FR" dirty="0" err="1" smtClean="0"/>
              <a:t>debug</a:t>
            </a:r>
            <a:endParaRPr lang="fr-FR" dirty="0" smtClean="0"/>
          </a:p>
          <a:p>
            <a:pPr lvl="1"/>
            <a:r>
              <a:rPr lang="fr-FR" dirty="0" err="1" smtClean="0"/>
              <a:t>Printf</a:t>
            </a:r>
            <a:r>
              <a:rPr lang="fr-FR" dirty="0" smtClean="0"/>
              <a:t>()…</a:t>
            </a:r>
          </a:p>
          <a:p>
            <a:r>
              <a:rPr lang="fr-FR" dirty="0" smtClean="0"/>
              <a:t>Algorithmes du </a:t>
            </a:r>
            <a:r>
              <a:rPr lang="fr-FR" dirty="0" err="1" smtClean="0"/>
              <a:t>filesystem</a:t>
            </a:r>
            <a:endParaRPr lang="fr-FR" dirty="0" smtClean="0"/>
          </a:p>
          <a:p>
            <a:pPr lvl="1"/>
            <a:r>
              <a:rPr lang="fr-FR" dirty="0" smtClean="0"/>
              <a:t>Allocation de blocs, d’</a:t>
            </a:r>
            <a:r>
              <a:rPr lang="fr-FR" dirty="0" err="1" smtClean="0"/>
              <a:t>inodes</a:t>
            </a:r>
            <a:r>
              <a:rPr lang="fr-FR" dirty="0" smtClean="0"/>
              <a:t>, …</a:t>
            </a:r>
          </a:p>
          <a:p>
            <a:r>
              <a:rPr lang="fr-FR" dirty="0" smtClean="0"/>
              <a:t>Aucune marge d’erreur !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difficultés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1643050"/>
            <a:ext cx="2910101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EPITECH\Bureau\Chuck_Norris_Approved.png"/>
          <p:cNvPicPr>
            <a:picLocks noChangeAspect="1" noChangeArrowheads="1"/>
          </p:cNvPicPr>
          <p:nvPr/>
        </p:nvPicPr>
        <p:blipFill>
          <a:blip r:embed="rId2">
            <a:lum bright="53000" contrast="-41000"/>
          </a:blip>
          <a:srcRect/>
          <a:stretch>
            <a:fillRect/>
          </a:stretch>
        </p:blipFill>
        <p:spPr bwMode="auto">
          <a:xfrm>
            <a:off x="4643438" y="500042"/>
            <a:ext cx="4152900" cy="4152900"/>
          </a:xfrm>
          <a:prstGeom prst="rect">
            <a:avLst/>
          </a:prstGeom>
          <a:noFill/>
          <a:scene3d>
            <a:camera prst="orthographicFront">
              <a:rot lat="0" lon="0" rev="19499999"/>
            </a:camera>
            <a:lightRig rig="threePt" dir="t"/>
          </a:scene3d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Bootloader</a:t>
            </a:r>
            <a:r>
              <a:rPr lang="fr-FR" dirty="0" smtClean="0"/>
              <a:t> 16 bits</a:t>
            </a:r>
          </a:p>
          <a:p>
            <a:r>
              <a:rPr lang="fr-FR" dirty="0" smtClean="0"/>
              <a:t>Drivers primaires</a:t>
            </a:r>
          </a:p>
          <a:p>
            <a:r>
              <a:rPr lang="fr-FR" dirty="0" smtClean="0"/>
              <a:t>Initialisation complète (32bits, </a:t>
            </a:r>
            <a:r>
              <a:rPr lang="fr-FR" dirty="0" err="1" smtClean="0"/>
              <a:t>IRQs</a:t>
            </a:r>
            <a:r>
              <a:rPr lang="fr-FR" dirty="0" smtClean="0"/>
              <a:t>, </a:t>
            </a:r>
            <a:r>
              <a:rPr lang="fr-FR" dirty="0" err="1" smtClean="0"/>
              <a:t>clock</a:t>
            </a:r>
            <a:r>
              <a:rPr lang="fr-FR" dirty="0" smtClean="0"/>
              <a:t>, …)</a:t>
            </a:r>
          </a:p>
          <a:p>
            <a:r>
              <a:rPr lang="fr-FR" dirty="0" smtClean="0"/>
              <a:t>Utilisation des avantages de la pagination</a:t>
            </a:r>
          </a:p>
          <a:p>
            <a:r>
              <a:rPr lang="fr-FR" dirty="0" smtClean="0"/>
              <a:t>Système </a:t>
            </a:r>
            <a:r>
              <a:rPr lang="fr-FR" dirty="0" err="1" smtClean="0"/>
              <a:t>multi-tâche</a:t>
            </a:r>
            <a:r>
              <a:rPr lang="fr-FR" dirty="0" smtClean="0"/>
              <a:t> </a:t>
            </a:r>
            <a:r>
              <a:rPr lang="fr-FR" i="1" dirty="0" smtClean="0"/>
              <a:t>ring0</a:t>
            </a:r>
            <a:r>
              <a:rPr lang="fr-FR" dirty="0" smtClean="0"/>
              <a:t> / </a:t>
            </a:r>
            <a:r>
              <a:rPr lang="fr-FR" i="1" dirty="0" smtClean="0"/>
              <a:t>ring3</a:t>
            </a:r>
          </a:p>
          <a:p>
            <a:r>
              <a:rPr lang="fr-FR" dirty="0" err="1" smtClean="0"/>
              <a:t>Filesystem</a:t>
            </a:r>
            <a:r>
              <a:rPr lang="fr-FR" dirty="0" smtClean="0"/>
              <a:t> EXT2 complet</a:t>
            </a:r>
          </a:p>
          <a:p>
            <a:r>
              <a:rPr lang="fr-FR" dirty="0" smtClean="0"/>
              <a:t>Appels systèmes POSIX (</a:t>
            </a:r>
            <a:r>
              <a:rPr lang="fr-FR" dirty="0" err="1" smtClean="0"/>
              <a:t>read</a:t>
            </a:r>
            <a:r>
              <a:rPr lang="fr-FR" dirty="0" smtClean="0"/>
              <a:t>, </a:t>
            </a:r>
            <a:r>
              <a:rPr lang="fr-FR" dirty="0" err="1" smtClean="0"/>
              <a:t>write</a:t>
            </a:r>
            <a:r>
              <a:rPr lang="fr-FR" dirty="0" smtClean="0"/>
              <a:t>, </a:t>
            </a:r>
            <a:r>
              <a:rPr lang="fr-FR" dirty="0" err="1" smtClean="0"/>
              <a:t>fork</a:t>
            </a:r>
            <a:r>
              <a:rPr lang="fr-FR" dirty="0" smtClean="0"/>
              <a:t>, …)</a:t>
            </a:r>
          </a:p>
          <a:p>
            <a:r>
              <a:rPr lang="fr-FR" dirty="0" smtClean="0"/>
              <a:t>Chargement de binaires au format ELF</a:t>
            </a:r>
          </a:p>
          <a:p>
            <a:r>
              <a:rPr lang="fr-FR" dirty="0" err="1" smtClean="0"/>
              <a:t>Minilibc</a:t>
            </a:r>
            <a:r>
              <a:rPr lang="fr-FR" dirty="0" smtClean="0"/>
              <a:t> et cross compilation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résultat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Driver VGA</a:t>
            </a:r>
          </a:p>
          <a:p>
            <a:r>
              <a:rPr lang="fr-FR" dirty="0" smtClean="0"/>
              <a:t>Gestion des librairies partagées (.</a:t>
            </a:r>
            <a:r>
              <a:rPr lang="fr-FR" dirty="0" err="1" smtClean="0"/>
              <a:t>so</a:t>
            </a:r>
            <a:r>
              <a:rPr lang="fr-FR" dirty="0" smtClean="0"/>
              <a:t>)</a:t>
            </a:r>
          </a:p>
          <a:p>
            <a:r>
              <a:rPr lang="fr-FR" dirty="0" smtClean="0"/>
              <a:t>Signaux POSIX</a:t>
            </a:r>
          </a:p>
          <a:p>
            <a:r>
              <a:rPr lang="fr-FR" dirty="0" smtClean="0"/>
              <a:t>Réseau (driver </a:t>
            </a:r>
            <a:r>
              <a:rPr lang="fr-FR" dirty="0" err="1" smtClean="0"/>
              <a:t>ethernet</a:t>
            </a:r>
            <a:r>
              <a:rPr lang="fr-FR" dirty="0" smtClean="0"/>
              <a:t>, couche TCP)</a:t>
            </a:r>
          </a:p>
          <a:p>
            <a:r>
              <a:rPr lang="fr-FR" dirty="0" smtClean="0"/>
              <a:t>Installation du </a:t>
            </a:r>
            <a:r>
              <a:rPr lang="fr-FR" dirty="0" err="1" smtClean="0"/>
              <a:t>kernel</a:t>
            </a:r>
            <a:r>
              <a:rPr lang="fr-FR" dirty="0" smtClean="0"/>
              <a:t> sur le disque dur</a:t>
            </a:r>
          </a:p>
          <a:p>
            <a:r>
              <a:rPr lang="fr-FR" dirty="0" err="1" smtClean="0"/>
              <a:t>Devices</a:t>
            </a:r>
            <a:r>
              <a:rPr lang="fr-FR" dirty="0" smtClean="0"/>
              <a:t> intégrés au </a:t>
            </a:r>
            <a:r>
              <a:rPr lang="fr-FR" dirty="0" err="1" smtClean="0"/>
              <a:t>filesystem</a:t>
            </a:r>
            <a:r>
              <a:rPr lang="fr-FR" dirty="0" smtClean="0"/>
              <a:t> (</a:t>
            </a:r>
            <a:r>
              <a:rPr lang="fr-FR" i="1" dirty="0" err="1" smtClean="0"/>
              <a:t>devfs</a:t>
            </a:r>
            <a:r>
              <a:rPr lang="fr-FR" dirty="0" smtClean="0"/>
              <a:t>)</a:t>
            </a:r>
          </a:p>
          <a:p>
            <a:r>
              <a:rPr lang="fr-FR" dirty="0" smtClean="0"/>
              <a:t>Gestion du DMA (Direct Memory Access)</a:t>
            </a:r>
          </a:p>
          <a:p>
            <a:r>
              <a:rPr lang="fr-FR" dirty="0" smtClean="0"/>
              <a:t>…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loin…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00034" y="3071810"/>
            <a:ext cx="8229600" cy="1571636"/>
          </a:xfrm>
        </p:spPr>
        <p:txBody>
          <a:bodyPr/>
          <a:lstStyle/>
          <a:p>
            <a:pPr algn="ctr"/>
            <a:r>
              <a:rPr lang="en-US" dirty="0" smtClean="0"/>
              <a:t>Questions</a:t>
            </a:r>
            <a:endParaRPr lang="fr-FR" dirty="0"/>
          </a:p>
        </p:txBody>
      </p:sp>
      <p:pic>
        <p:nvPicPr>
          <p:cNvPr id="5" name="Image 4" descr="questio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0"/>
            <a:ext cx="2895600" cy="3048000"/>
          </a:xfrm>
          <a:prstGeom prst="rect">
            <a:avLst/>
          </a:prstGeom>
        </p:spPr>
      </p:pic>
      <p:pic>
        <p:nvPicPr>
          <p:cNvPr id="6" name="Image 5" descr="Logo_EPITEC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636" y="5643578"/>
            <a:ext cx="2408204" cy="887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Boot loader</a:t>
            </a:r>
          </a:p>
          <a:p>
            <a:r>
              <a:rPr lang="fr-FR" dirty="0" smtClean="0"/>
              <a:t>Mode protégé (32 bits)</a:t>
            </a:r>
          </a:p>
          <a:p>
            <a:r>
              <a:rPr lang="fr-FR" dirty="0" smtClean="0"/>
              <a:t>Console 80x25 (pilote écran)</a:t>
            </a:r>
          </a:p>
          <a:p>
            <a:r>
              <a:rPr lang="fr-FR" dirty="0" smtClean="0"/>
              <a:t>Interruptions matérielles</a:t>
            </a:r>
          </a:p>
          <a:p>
            <a:r>
              <a:rPr lang="fr-FR" dirty="0" smtClean="0"/>
              <a:t>Système de fichiers</a:t>
            </a:r>
          </a:p>
          <a:p>
            <a:r>
              <a:rPr lang="fr-FR" dirty="0" smtClean="0"/>
              <a:t>Shell</a:t>
            </a:r>
          </a:p>
          <a:p>
            <a:r>
              <a:rPr lang="fr-FR" dirty="0" smtClean="0"/>
              <a:t>Exécution de tâches (système mono tâche)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Cahier des charges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Boot sur image de disquette</a:t>
            </a:r>
          </a:p>
          <a:p>
            <a:r>
              <a:rPr lang="fr-FR" dirty="0" smtClean="0"/>
              <a:t>Code compilé en binaire </a:t>
            </a:r>
            <a:r>
              <a:rPr lang="fr-FR" i="1" dirty="0" smtClean="0"/>
              <a:t>plat</a:t>
            </a:r>
          </a:p>
          <a:p>
            <a:r>
              <a:rPr lang="fr-FR" dirty="0" smtClean="0"/>
              <a:t>Configuration faible:</a:t>
            </a:r>
          </a:p>
          <a:p>
            <a:pPr lvl="1"/>
            <a:r>
              <a:rPr lang="fr-FR" dirty="0" smtClean="0"/>
              <a:t> 32 Mo de RAM, disque dur 10 Mo</a:t>
            </a:r>
          </a:p>
          <a:p>
            <a:r>
              <a:rPr lang="fr-FR" dirty="0" smtClean="0"/>
              <a:t>Plusieurs émulateurs utilisés à chaque étape:</a:t>
            </a:r>
          </a:p>
          <a:p>
            <a:pPr lvl="1"/>
            <a:r>
              <a:rPr lang="fr-FR" dirty="0" err="1" smtClean="0"/>
              <a:t>Bochs</a:t>
            </a:r>
            <a:r>
              <a:rPr lang="fr-FR" dirty="0" smtClean="0"/>
              <a:t>, </a:t>
            </a:r>
            <a:r>
              <a:rPr lang="fr-FR" dirty="0" err="1" smtClean="0"/>
              <a:t>Qemu</a:t>
            </a:r>
            <a:r>
              <a:rPr lang="fr-FR" dirty="0" smtClean="0"/>
              <a:t>, </a:t>
            </a:r>
            <a:r>
              <a:rPr lang="fr-FR" dirty="0" err="1" smtClean="0"/>
              <a:t>VmWare</a:t>
            </a:r>
            <a:endParaRPr lang="fr-FR" dirty="0" smtClean="0"/>
          </a:p>
          <a:p>
            <a:r>
              <a:rPr lang="fr-FR" dirty="0" smtClean="0"/>
              <a:t>Validation sur matériel réel</a:t>
            </a:r>
          </a:p>
          <a:p>
            <a:r>
              <a:rPr lang="fr-FR" dirty="0" smtClean="0"/>
              <a:t>Ecriture en C / </a:t>
            </a:r>
            <a:r>
              <a:rPr lang="fr-FR" dirty="0" err="1" smtClean="0"/>
              <a:t>asm</a:t>
            </a:r>
            <a:r>
              <a:rPr lang="fr-FR" dirty="0" smtClean="0"/>
              <a:t> x86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techniques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err="1" smtClean="0"/>
              <a:t>Bootloader</a:t>
            </a:r>
            <a:r>
              <a:rPr lang="fr-FR" dirty="0" smtClean="0"/>
              <a:t> utilisant les interruptions du BIOS</a:t>
            </a:r>
          </a:p>
          <a:p>
            <a:r>
              <a:rPr lang="fr-FR" dirty="0" smtClean="0"/>
              <a:t>Passage en mode protégé (A20, GDT)</a:t>
            </a:r>
          </a:p>
          <a:p>
            <a:r>
              <a:rPr lang="fr-FR" dirty="0" smtClean="0"/>
              <a:t>Librairie </a:t>
            </a:r>
            <a:r>
              <a:rPr lang="fr-FR" dirty="0" err="1" smtClean="0"/>
              <a:t>kernel</a:t>
            </a:r>
            <a:r>
              <a:rPr lang="fr-FR" dirty="0" smtClean="0"/>
              <a:t> (</a:t>
            </a:r>
            <a:r>
              <a:rPr lang="fr-FR" dirty="0" err="1" smtClean="0"/>
              <a:t>kprintf</a:t>
            </a:r>
            <a:r>
              <a:rPr lang="fr-FR" dirty="0" smtClean="0"/>
              <a:t>, </a:t>
            </a:r>
            <a:r>
              <a:rPr lang="fr-FR" dirty="0" err="1" smtClean="0"/>
              <a:t>kmemcpy</a:t>
            </a:r>
            <a:r>
              <a:rPr lang="fr-FR" dirty="0" smtClean="0"/>
              <a:t>, …)</a:t>
            </a:r>
          </a:p>
          <a:p>
            <a:r>
              <a:rPr lang="fr-FR" dirty="0" smtClean="0"/>
              <a:t>Drivers écran et clavier</a:t>
            </a:r>
          </a:p>
          <a:p>
            <a:r>
              <a:rPr lang="fr-FR" dirty="0" smtClean="0"/>
              <a:t>Gestion des interruptions (exceptions et </a:t>
            </a:r>
            <a:r>
              <a:rPr lang="fr-FR" dirty="0" err="1" smtClean="0"/>
              <a:t>IRQs</a:t>
            </a:r>
            <a:r>
              <a:rPr lang="fr-FR" dirty="0" smtClean="0"/>
              <a:t>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Déroulement du projet : initialisation du système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Mémoire physique gérée par bitmap</a:t>
            </a:r>
          </a:p>
          <a:p>
            <a:r>
              <a:rPr lang="fr-FR" dirty="0" smtClean="0"/>
              <a:t>Subdivision en </a:t>
            </a:r>
            <a:r>
              <a:rPr lang="fr-FR" i="1" dirty="0" smtClean="0"/>
              <a:t>frames </a:t>
            </a:r>
            <a:r>
              <a:rPr lang="fr-FR" dirty="0" smtClean="0"/>
              <a:t>de 4 Ko</a:t>
            </a:r>
          </a:p>
          <a:p>
            <a:endParaRPr lang="fr-FR" dirty="0" smtClean="0"/>
          </a:p>
          <a:p>
            <a:r>
              <a:rPr lang="fr-FR" dirty="0" smtClean="0"/>
              <a:t>Choix de la pagination sur la segmentation</a:t>
            </a:r>
          </a:p>
          <a:p>
            <a:pPr lvl="1"/>
            <a:r>
              <a:rPr lang="fr-FR" dirty="0" smtClean="0"/>
              <a:t>Plus de flexibilité, meilleure gestion des privilèges</a:t>
            </a:r>
          </a:p>
          <a:p>
            <a:pPr lvl="1"/>
            <a:r>
              <a:rPr lang="fr-FR" dirty="0" smtClean="0"/>
              <a:t>Un espace virtuel par processus</a:t>
            </a:r>
          </a:p>
          <a:p>
            <a:r>
              <a:rPr lang="en-US" dirty="0" smtClean="0"/>
              <a:t>Pages </a:t>
            </a:r>
            <a:r>
              <a:rPr lang="en-US" dirty="0" err="1" smtClean="0"/>
              <a:t>virtuelles</a:t>
            </a:r>
            <a:r>
              <a:rPr lang="en-US" dirty="0" smtClean="0"/>
              <a:t> de 4 </a:t>
            </a:r>
            <a:r>
              <a:rPr lang="en-US" dirty="0" err="1" smtClean="0"/>
              <a:t>Ko</a:t>
            </a:r>
            <a:endParaRPr lang="fr-FR" dirty="0" smtClean="0"/>
          </a:p>
          <a:p>
            <a:r>
              <a:rPr lang="fr-FR" dirty="0" smtClean="0"/>
              <a:t>Nécessité de différents </a:t>
            </a:r>
            <a:r>
              <a:rPr lang="fr-FR" i="1" dirty="0" err="1" smtClean="0"/>
              <a:t>malloc</a:t>
            </a:r>
            <a:r>
              <a:rPr lang="fr-FR" i="1" dirty="0" smtClean="0"/>
              <a:t>()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la mémoire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mémoire</a:t>
            </a:r>
            <a:r>
              <a:rPr lang="en-US" dirty="0" smtClean="0"/>
              <a:t> physique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pic>
        <p:nvPicPr>
          <p:cNvPr id="6" name="Image 5" descr="memoire_physiq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76" y="1695666"/>
            <a:ext cx="7619048" cy="34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espace virtuel par processus</a:t>
            </a:r>
          </a:p>
          <a:p>
            <a:pPr lvl="1"/>
            <a:r>
              <a:rPr lang="fr-FR" dirty="0" smtClean="0"/>
              <a:t>Isolation du processus dans son espace</a:t>
            </a:r>
          </a:p>
          <a:p>
            <a:pPr lvl="1"/>
            <a:r>
              <a:rPr lang="en-US" dirty="0" smtClean="0"/>
              <a:t>Pas de limitation </a:t>
            </a:r>
            <a:r>
              <a:rPr lang="en-US" dirty="0" err="1" smtClean="0"/>
              <a:t>d’adressage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mémoire virtuelle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pic>
        <p:nvPicPr>
          <p:cNvPr id="5" name="Image 4" descr="tasking_for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2857496"/>
            <a:ext cx="4933818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300" dirty="0" smtClean="0"/>
              <a:t>La commutation de tâche par cette méthode passe par plusieurs étapes : </a:t>
            </a:r>
          </a:p>
          <a:p>
            <a:pPr lvl="1"/>
            <a:r>
              <a:rPr lang="fr-FR" dirty="0" smtClean="0"/>
              <a:t>Définir les segments de mémoire utilisés par la tâche</a:t>
            </a:r>
          </a:p>
          <a:p>
            <a:pPr lvl="1"/>
            <a:r>
              <a:rPr lang="fr-FR" dirty="0" smtClean="0"/>
              <a:t>Copier le code exécutable en RAM</a:t>
            </a:r>
          </a:p>
          <a:p>
            <a:pPr lvl="1"/>
            <a:r>
              <a:rPr lang="fr-FR" dirty="0" smtClean="0"/>
              <a:t>Initialiser la structure </a:t>
            </a:r>
            <a:r>
              <a:rPr lang="fr-FR" i="1" dirty="0" smtClean="0"/>
              <a:t>TSS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Empiler certaines valeurs clef sur la pile</a:t>
            </a:r>
          </a:p>
          <a:p>
            <a:pPr lvl="1"/>
            <a:r>
              <a:rPr lang="fr-FR" dirty="0" smtClean="0"/>
              <a:t>Commuter grâce à l'instruction </a:t>
            </a:r>
            <a:r>
              <a:rPr lang="fr-FR" i="1" dirty="0" err="1" smtClean="0"/>
              <a:t>iret</a:t>
            </a:r>
            <a:endParaRPr lang="fr-FR" i="1" dirty="0" smtClean="0"/>
          </a:p>
          <a:p>
            <a:r>
              <a:rPr lang="en-US" sz="2300" dirty="0" err="1" smtClean="0"/>
              <a:t>Pourquoi</a:t>
            </a:r>
            <a:r>
              <a:rPr lang="en-US" sz="2300" dirty="0" smtClean="0"/>
              <a:t> ne pas </a:t>
            </a:r>
            <a:r>
              <a:rPr lang="en-US" sz="2300" dirty="0" err="1" smtClean="0"/>
              <a:t>utiliser</a:t>
            </a:r>
            <a:r>
              <a:rPr lang="en-US" sz="2300" dirty="0" smtClean="0"/>
              <a:t> le Hardware Task Switching?</a:t>
            </a:r>
          </a:p>
          <a:p>
            <a:pPr lvl="1"/>
            <a:r>
              <a:rPr lang="en-US" dirty="0" smtClean="0"/>
              <a:t>Pas portable, plus lent, </a:t>
            </a:r>
            <a:r>
              <a:rPr lang="en-US" dirty="0" err="1" smtClean="0"/>
              <a:t>limité</a:t>
            </a:r>
            <a:r>
              <a:rPr lang="en-US" dirty="0" smtClean="0"/>
              <a:t> en </a:t>
            </a:r>
            <a:r>
              <a:rPr lang="en-US" dirty="0" err="1" smtClean="0"/>
              <a:t>tâches</a:t>
            </a:r>
            <a:endParaRPr 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Task Switching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Nécessité d’abstraction du bus ATA</a:t>
            </a:r>
          </a:p>
          <a:p>
            <a:r>
              <a:rPr lang="fr-FR" dirty="0" smtClean="0"/>
              <a:t>Driver ATA lecture / écriture via ports IO</a:t>
            </a:r>
          </a:p>
          <a:p>
            <a:r>
              <a:rPr lang="fr-FR" dirty="0" smtClean="0"/>
              <a:t>Choix du standard EXT2</a:t>
            </a:r>
          </a:p>
          <a:p>
            <a:pPr lvl="1"/>
            <a:r>
              <a:rPr lang="fr-FR" dirty="0" smtClean="0"/>
              <a:t>Bonne documentation</a:t>
            </a:r>
          </a:p>
          <a:p>
            <a:pPr lvl="1"/>
            <a:r>
              <a:rPr lang="fr-FR" dirty="0" smtClean="0"/>
              <a:t>Système fiable et souple</a:t>
            </a:r>
          </a:p>
          <a:p>
            <a:r>
              <a:rPr lang="en-US" dirty="0" err="1" smtClean="0"/>
              <a:t>Implémentation</a:t>
            </a:r>
            <a:r>
              <a:rPr lang="en-US" dirty="0" smtClean="0"/>
              <a:t> de </a:t>
            </a:r>
            <a:r>
              <a:rPr lang="en-US" i="1" dirty="0" smtClean="0"/>
              <a:t>mount()</a:t>
            </a:r>
            <a:r>
              <a:rPr lang="fr-FR" i="1" dirty="0" smtClean="0"/>
              <a:t> </a:t>
            </a:r>
            <a:r>
              <a:rPr lang="fr-FR" dirty="0" smtClean="0"/>
              <a:t>et d’un </a:t>
            </a:r>
            <a:r>
              <a:rPr lang="fr-FR" i="1" dirty="0" err="1" smtClean="0"/>
              <a:t>virtual</a:t>
            </a:r>
            <a:r>
              <a:rPr lang="fr-FR" i="1" dirty="0" smtClean="0"/>
              <a:t> </a:t>
            </a:r>
            <a:r>
              <a:rPr lang="fr-FR" i="1" dirty="0" err="1" smtClean="0"/>
              <a:t>filesystem</a:t>
            </a:r>
            <a:endParaRPr lang="fr-FR" i="1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Driver ATA et système de fichiers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1035</TotalTime>
  <Words>483</Words>
  <PresentationFormat>Affichage à l'écran (4:3)</PresentationFormat>
  <Paragraphs>110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Rotonde</vt:lpstr>
      <vt:lpstr>Projet Libre Informatique</vt:lpstr>
      <vt:lpstr>Cahier des charges</vt:lpstr>
      <vt:lpstr>Choix techniques</vt:lpstr>
      <vt:lpstr>Déroulement du projet : initialisation du système</vt:lpstr>
      <vt:lpstr>Gestion de la mémoire</vt:lpstr>
      <vt:lpstr>La mémoire physique</vt:lpstr>
      <vt:lpstr>La mémoire virtuelle</vt:lpstr>
      <vt:lpstr>Software Task Switching</vt:lpstr>
      <vt:lpstr>Driver ATA et système de fichiers</vt:lpstr>
      <vt:lpstr>Userland</vt:lpstr>
      <vt:lpstr>Les appels système</vt:lpstr>
      <vt:lpstr>Les difficultés</vt:lpstr>
      <vt:lpstr>Le résultat</vt:lpstr>
      <vt:lpstr>Pour aller plus loin…</vt:lpstr>
      <vt:lpstr>DEMO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libre informatique</dc:title>
  <cp:lastModifiedBy>{EPITECH.}</cp:lastModifiedBy>
  <cp:revision>96</cp:revision>
  <dcterms:modified xsi:type="dcterms:W3CDTF">2009-07-11T14:35:26Z</dcterms:modified>
</cp:coreProperties>
</file>