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320F-289A-ED65-0566-B9835DA84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261C1-FC3D-7B44-23A5-A6E76090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25EC0-9B18-1E8A-63A4-B928BF4C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C011-DBF9-4563-4644-C7DC1C2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C069-97B8-CA2F-253A-44DA8E6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DDF-EB27-7F56-A14A-B7E6CEBC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7F6B6-93ED-5C07-61E8-00F767AA7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6D8D-7631-DA0E-F1A4-7C1C15CC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BD0C-A57D-8D96-9129-E70AD4EE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0553-65B4-8882-B1BA-99003E3F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F15B5-E59B-88ED-2398-73BAE504F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4D58-0E13-E095-EA07-1AF9D87FB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E17B-D1C9-9C54-F08F-77CE8785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0F95-5BDA-0C60-3066-9D98D7F0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5DC9-C5B4-8ED2-951C-212B3861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AFBA-1DD1-EEB5-BBC9-49E8CE58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A089-9434-D743-27BB-0B61E036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4C8F-4D88-BBB0-427C-AF39B4C3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D5BB-326B-816A-22A1-493223CB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A353-D89D-41B1-290D-D8E6497D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2C3E-D857-A5EC-F11C-35AE9F5B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2FFA-BF0A-86DE-8D26-25473ABF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526B-2FF3-81A3-9BDA-B7DABA16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852B-DF32-9C13-91DA-A0C228B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FD02-C116-9758-78AA-D16F51CF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2EDF-D266-5A46-16DD-EA3DE4FC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907E-55DF-A9B4-CF2F-4644A52AA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758E1-58FD-D170-DE21-A19A8CF5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2B55-134C-A60D-4F86-A0928C7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2F031-99F3-CC46-8803-56B866CB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3EBE-59BB-EE99-4FC3-22E316BD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4DDB-493D-1194-B7C2-E2DEE727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90BAF-1D64-C63E-C906-BD1C2CF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5866-7202-9E39-385B-AE58DA3E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A1649-71F1-9E74-3914-498DFB55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85CAD-5643-A598-69BD-BEFBA0AA7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18B0C-4C5D-4CFE-9BCF-2BAD2999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50515-4A1B-214B-558B-5FD015D2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24EEE-972D-C912-24E5-EEFDDFDE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9578-0D8E-E7D4-6294-EE3C125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7FA11-873C-BE5A-108F-B78DE3F7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A92FD-6666-4F9D-48EB-05458CEE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749CE-504F-EAF3-CE6D-7DF1EF30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E49DE-2719-E4B4-3D8F-8515F942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DAE00-D82B-0C0E-737C-C51220B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F499-0F95-BCB8-173D-E3830367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DDA7-76ED-EE66-64AD-C6F98A5E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CF34-B67C-FD7C-6C7C-17CBF2EB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B472-2631-2DBC-D72A-1E3CC73C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D731-B736-1697-2CF3-0C594A13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862F-B994-0873-53C9-046FC8E5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A650-EA01-FF84-4006-BE9A4E59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EF19-4A06-EE29-0F1B-9FA4F757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9CA3E-7EF2-46A1-27F7-D37AE287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1836-5377-C041-9D2F-242B413E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F783-96C8-3FFA-2C06-D3555135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AF18-263E-8BF9-8006-C13946E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2067-234E-7342-83C6-F971ACE8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19EF8-2C73-0FD7-9DBB-17580FAB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0BBAF-E070-AEF4-72DC-B006523E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7981-2A78-D8A5-18F1-060EBFF15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2931D-00D2-4D2A-90E3-2638B48A0A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BFD9-91E4-D83F-A0FD-7172F751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86EB-24EB-B74D-3067-E026CD4FA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D61D-472A-4235-8326-07B60267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72E0F-FAD2-2F42-A7DA-CA9E1FD1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Data_Viz by Kirill P., Stuart G., Andrew S.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AFC8-3EE1-12EC-1284-92A82BF0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Sasakitetsuya</a:t>
            </a:r>
            <a:r>
              <a:rPr lang="en-US" sz="2000" dirty="0">
                <a:solidFill>
                  <a:schemeClr val="bg1"/>
                </a:solidFill>
              </a:rPr>
              <a:t>, T. (2022, February 23). Top 20 defense budget countries analysis. Kaggle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Recreate with only 5 variables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Country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Waterways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Total Air Power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Defense Budget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Active Personnel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colorful grid with black and red squares&#10;&#10;Description automatically generated">
            <a:extLst>
              <a:ext uri="{FF2B5EF4-FFF2-40B4-BE49-F238E27FC236}">
                <a16:creationId xmlns:a16="http://schemas.microsoft.com/office/drawing/2014/main" id="{58884E98-99F8-C8D3-59C4-6E672D847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2" b="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n a graph paper&#10;&#10;Description automatically generated">
            <a:extLst>
              <a:ext uri="{FF2B5EF4-FFF2-40B4-BE49-F238E27FC236}">
                <a16:creationId xmlns:a16="http://schemas.microsoft.com/office/drawing/2014/main" id="{97678ABD-C8FF-9688-7320-6A27CE10A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" r="-2" b="17293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BC1-B1F8-9FC8-CC5D-34837C0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A53F-9E0F-6167-C23A-E5F1FB40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F41A-94A5-EB70-D4F8-F675722C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BC81-35E0-1ED0-BDB5-EBA7C35E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Data_Viz by Kirill P., Stuart G., Andrew S.</vt:lpstr>
      <vt:lpstr>Our Graph</vt:lpstr>
      <vt:lpstr>Process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Data_Viz by Kirill P., Stuart G., Andrew S.</dc:title>
  <dc:creator>Kirill Perfiliev</dc:creator>
  <cp:lastModifiedBy>Kirill Perfiliev</cp:lastModifiedBy>
  <cp:revision>1</cp:revision>
  <dcterms:created xsi:type="dcterms:W3CDTF">2024-03-12T00:43:57Z</dcterms:created>
  <dcterms:modified xsi:type="dcterms:W3CDTF">2024-03-12T00:51:25Z</dcterms:modified>
</cp:coreProperties>
</file>