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2C3F7-FF87-41E1-A864-62A59FF3996B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0DF80-18BA-440A-9E43-1D31F495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15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CF6E4-855A-4DEB-875D-58C27C9BC510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CAFDB-456D-4AEB-B0ED-C867B4CB4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2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AFDB-456D-4AEB-B0ED-C867B4CB41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6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4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4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3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1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DBA6-252F-481E-9D98-7EA53DDAB116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Anonymous Authorship Identification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66854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Daway Chou-Ren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Mentor: Byron Gao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1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Three-fold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6049"/>
            <a:ext cx="10515600" cy="3930913"/>
          </a:xfrm>
        </p:spPr>
        <p:txBody>
          <a:bodyPr/>
          <a:lstStyle/>
          <a:p>
            <a:r>
              <a:rPr lang="en-US" dirty="0" smtClean="0"/>
              <a:t>Author identification with large samples</a:t>
            </a:r>
          </a:p>
          <a:p>
            <a:pPr lvl="1"/>
            <a:r>
              <a:rPr lang="en-US" dirty="0" smtClean="0"/>
              <a:t>The Federalist Papers – Hamilton, Madison, or Jay?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Author identification with small samples</a:t>
            </a:r>
          </a:p>
          <a:p>
            <a:pPr lvl="1"/>
            <a:r>
              <a:rPr lang="en-US" dirty="0" smtClean="0"/>
              <a:t>Tweets, Facebook posts, forum posts, limited number of emails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Author characterization</a:t>
            </a:r>
          </a:p>
          <a:p>
            <a:pPr lvl="1"/>
            <a:r>
              <a:rPr lang="en-US" dirty="0" smtClean="0"/>
              <a:t>Gender, age, education, location, nationality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5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Variety of statistical models created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eural networks, </a:t>
            </a:r>
            <a:r>
              <a:rPr lang="en-US" dirty="0" err="1" smtClean="0"/>
              <a:t>b</a:t>
            </a:r>
            <a:r>
              <a:rPr lang="en-US" dirty="0" err="1" smtClean="0"/>
              <a:t>ayesian</a:t>
            </a:r>
            <a:r>
              <a:rPr lang="en-US" dirty="0" smtClean="0"/>
              <a:t> analysis, k-clustering, support vector machines1993: neural networks (small feature sets)</a:t>
            </a:r>
          </a:p>
          <a:p>
            <a:r>
              <a:rPr lang="en-US" dirty="0" smtClean="0"/>
              <a:t>1994: naïve Bayes</a:t>
            </a:r>
          </a:p>
          <a:p>
            <a:r>
              <a:rPr lang="en-US" dirty="0" smtClean="0"/>
              <a:t>1995: k-nearest neighbor</a:t>
            </a:r>
          </a:p>
          <a:p>
            <a:r>
              <a:rPr lang="en-US" dirty="0" smtClean="0"/>
              <a:t>1995: rule learners</a:t>
            </a:r>
          </a:p>
          <a:p>
            <a:r>
              <a:rPr lang="en-US" dirty="0" smtClean="0"/>
              <a:t>2001: support vector machines</a:t>
            </a:r>
          </a:p>
          <a:p>
            <a:r>
              <a:rPr lang="en-US" dirty="0" smtClean="0"/>
              <a:t>2005: neural networks (large feature sets)</a:t>
            </a:r>
          </a:p>
          <a:p>
            <a:r>
              <a:rPr lang="en-US" dirty="0" smtClean="0"/>
              <a:t>2006: Bayesian regression</a:t>
            </a:r>
          </a:p>
        </p:txBody>
      </p:sp>
    </p:spTree>
    <p:extLst>
      <p:ext uri="{BB962C8B-B14F-4D97-AF65-F5344CB8AC3E}">
        <p14:creationId xmlns:p14="http://schemas.microsoft.com/office/powerpoint/2010/main" val="123742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170" y="330430"/>
            <a:ext cx="7588973" cy="60485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50750" y="6451724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Zheng, 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Karhunen-Loeve</a:t>
            </a:r>
            <a:r>
              <a:rPr lang="en-US" dirty="0" smtClean="0"/>
              <a:t> transforms-based technique that uses a sliding window and pattern disruption algorithm (</a:t>
            </a:r>
            <a:r>
              <a:rPr lang="en-US" dirty="0" err="1" smtClean="0"/>
              <a:t>Abbasi</a:t>
            </a:r>
            <a:r>
              <a:rPr lang="en-US" dirty="0" smtClean="0"/>
              <a:t>, 2008)</a:t>
            </a:r>
          </a:p>
          <a:p>
            <a:r>
              <a:rPr lang="en-US" dirty="0" smtClean="0"/>
              <a:t>Extended by Iqbal, et all (2010, 2013)</a:t>
            </a:r>
          </a:p>
          <a:p>
            <a:r>
              <a:rPr lang="en-US" dirty="0" smtClean="0"/>
              <a:t>Identifies prominent </a:t>
            </a:r>
            <a:r>
              <a:rPr lang="en-US" dirty="0" err="1" smtClean="0"/>
              <a:t>stylometric</a:t>
            </a:r>
            <a:r>
              <a:rPr lang="en-US" dirty="0" smtClean="0"/>
              <a:t> features in writing unique to that author, creating a “fingerprint”</a:t>
            </a:r>
          </a:p>
          <a:p>
            <a:r>
              <a:rPr lang="en-US" dirty="0" smtClean="0"/>
              <a:t>Outperforms support vector machines, ensemble SVMs, other transforms</a:t>
            </a:r>
          </a:p>
          <a:p>
            <a:r>
              <a:rPr lang="en-US" dirty="0" smtClean="0"/>
              <a:t>88% accuracy for four anonymous suspects (Iqbal, et al 2013)</a:t>
            </a:r>
          </a:p>
          <a:p>
            <a:r>
              <a:rPr lang="en-US" dirty="0" smtClean="0"/>
              <a:t>70% for 20 suspects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Unabomber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3188"/>
            <a:ext cx="6503633" cy="4303775"/>
          </a:xfrm>
        </p:spPr>
        <p:txBody>
          <a:bodyPr/>
          <a:lstStyle/>
          <a:p>
            <a:r>
              <a:rPr lang="en-US" dirty="0" smtClean="0"/>
              <a:t>Ted Kaczynski</a:t>
            </a:r>
          </a:p>
          <a:p>
            <a:r>
              <a:rPr lang="en-US" dirty="0" smtClean="0"/>
              <a:t>Killed three people, injured 23 others with homemade bombs over a period of 17 years</a:t>
            </a:r>
          </a:p>
          <a:p>
            <a:r>
              <a:rPr lang="en-US" dirty="0" smtClean="0"/>
              <a:t>Uncovered by family members who read his 35,000 word manifesto and recognized the writing style</a:t>
            </a:r>
          </a:p>
          <a:p>
            <a:endParaRPr lang="en-US" dirty="0"/>
          </a:p>
        </p:txBody>
      </p:sp>
      <p:pic>
        <p:nvPicPr>
          <p:cNvPr id="1028" name="Picture 4" descr="http://www.newseum.com/exhibits-and-theaters/temporary-exhibits/g-men-and-journalists/unabomber/24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614" y="805185"/>
            <a:ext cx="3581185" cy="537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46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224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Anonymous Authorship Identification</vt:lpstr>
      <vt:lpstr>Three-fold Problem</vt:lpstr>
      <vt:lpstr>Existing Literature</vt:lpstr>
      <vt:lpstr>PowerPoint Presentation</vt:lpstr>
      <vt:lpstr>Writeprints</vt:lpstr>
      <vt:lpstr>The Unabomber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Authorship Identification</dc:title>
  <dc:creator>Daway Chou-Ren</dc:creator>
  <cp:lastModifiedBy>Daway Chou-Ren</cp:lastModifiedBy>
  <cp:revision>6</cp:revision>
  <dcterms:created xsi:type="dcterms:W3CDTF">2014-06-12T22:51:24Z</dcterms:created>
  <dcterms:modified xsi:type="dcterms:W3CDTF">2014-06-13T03:45:54Z</dcterms:modified>
</cp:coreProperties>
</file>