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5D1BD5-AFE8-4C6A-A553-552287D15B3D}" type="datetimeFigureOut">
              <a:rPr lang="en-CA" smtClean="0"/>
              <a:t>2020-01-11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1F25D6-6857-42E0-B6C1-4EE74B77F1F4}" type="slidenum">
              <a:rPr lang="en-CA" smtClean="0"/>
              <a:t>‹#›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Cartem’s</a:t>
            </a:r>
            <a:r>
              <a:rPr lang="en-CA" dirty="0" smtClean="0"/>
              <a:t> Donuts Franchise Opportunities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Kristina </a:t>
            </a:r>
            <a:r>
              <a:rPr lang="en-CA" dirty="0" err="1" smtClean="0"/>
              <a:t>Perit</a:t>
            </a:r>
            <a:endParaRPr lang="en-CA" dirty="0" smtClean="0"/>
          </a:p>
          <a:p>
            <a:r>
              <a:rPr lang="en-CA" dirty="0" smtClean="0"/>
              <a:t>January 11</a:t>
            </a:r>
            <a:r>
              <a:rPr lang="en-CA" baseline="30000" dirty="0" smtClean="0"/>
              <a:t>th</a:t>
            </a:r>
            <a:r>
              <a:rPr lang="en-CA" dirty="0" smtClean="0"/>
              <a:t>, 2020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429000"/>
            <a:ext cx="3444620" cy="192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Map of new </a:t>
            </a:r>
            <a:r>
              <a:rPr lang="en-CA" dirty="0" err="1" smtClean="0"/>
              <a:t>Cartem’s</a:t>
            </a:r>
            <a:r>
              <a:rPr lang="en-CA" dirty="0" smtClean="0"/>
              <a:t> Donuts locations:</a:t>
            </a:r>
            <a:endParaRPr lang="en-CA" dirty="0"/>
          </a:p>
        </p:txBody>
      </p:sp>
      <p:pic>
        <p:nvPicPr>
          <p:cNvPr id="5" name="Picture 4" descr="Cartem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327129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Cartem’s</a:t>
            </a:r>
            <a:r>
              <a:rPr lang="en-CA" dirty="0" smtClean="0"/>
              <a:t> Donuts has a unique opportunity to profit from Tim Horton’s loss</a:t>
            </a:r>
          </a:p>
          <a:p>
            <a:r>
              <a:rPr lang="en-CA" dirty="0" smtClean="0"/>
              <a:t>The Millennial market in Toronto is ready for quality, Canadian donuts and coffee</a:t>
            </a:r>
          </a:p>
          <a:p>
            <a:r>
              <a:rPr lang="en-CA" dirty="0" smtClean="0"/>
              <a:t>7 neighbourhoods in Toronto are great opportunities for new locations</a:t>
            </a:r>
          </a:p>
          <a:p>
            <a:r>
              <a:rPr lang="en-CA" dirty="0" smtClean="0"/>
              <a:t>Once the new locations are generating sales the model can be updated and improved for future expansion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gold standard for donuts, Tim </a:t>
            </a:r>
            <a:r>
              <a:rPr lang="en-CA" dirty="0" err="1" smtClean="0"/>
              <a:t>Hortons</a:t>
            </a:r>
            <a:r>
              <a:rPr lang="en-CA" dirty="0" smtClean="0"/>
              <a:t>, has failed to capture the Millennial market</a:t>
            </a:r>
          </a:p>
          <a:p>
            <a:r>
              <a:rPr lang="en-CA" dirty="0" smtClean="0"/>
              <a:t>Tim </a:t>
            </a:r>
            <a:r>
              <a:rPr lang="en-CA" dirty="0" err="1" smtClean="0"/>
              <a:t>Hortons</a:t>
            </a:r>
            <a:r>
              <a:rPr lang="en-CA" dirty="0" smtClean="0"/>
              <a:t> has adopted the “lowest common denominator” of food quality</a:t>
            </a:r>
            <a:endParaRPr lang="en-CA" dirty="0"/>
          </a:p>
        </p:txBody>
      </p:sp>
      <p:pic>
        <p:nvPicPr>
          <p:cNvPr id="4" name="Picture 3" descr="timhortonssucks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3645024"/>
            <a:ext cx="4464496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imhortonssucks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60" y="4869160"/>
            <a:ext cx="4320480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Cartem’s</a:t>
            </a:r>
            <a:r>
              <a:rPr lang="en-CA" dirty="0" smtClean="0"/>
              <a:t> Donuts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Beloved Vancouver donut chain making handmade donuts from fresh, natural ingredients</a:t>
            </a:r>
          </a:p>
          <a:p>
            <a:r>
              <a:rPr lang="en-CA" dirty="0" smtClean="0"/>
              <a:t>Includes coffee, gluten friendly, and vegan options</a:t>
            </a:r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836712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356992"/>
            <a:ext cx="6696744" cy="319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Opportunity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Cartem’s</a:t>
            </a:r>
            <a:r>
              <a:rPr lang="en-CA" dirty="0" smtClean="0"/>
              <a:t> Donuts quality product and Canadian brand could capture the Millennial Market</a:t>
            </a:r>
          </a:p>
          <a:p>
            <a:r>
              <a:rPr lang="en-CA" dirty="0" smtClean="0"/>
              <a:t>Toronto is a prime market for expansion with a Millennial population of ~1.26 million </a:t>
            </a:r>
          </a:p>
          <a:p>
            <a:r>
              <a:rPr lang="en-CA" dirty="0" smtClean="0"/>
              <a:t>But where in Toronto would </a:t>
            </a:r>
            <a:r>
              <a:rPr lang="en-CA" dirty="0" err="1" smtClean="0"/>
              <a:t>Cartem’s</a:t>
            </a:r>
            <a:r>
              <a:rPr lang="en-CA" dirty="0" smtClean="0"/>
              <a:t> Donuts expand to?</a:t>
            </a:r>
          </a:p>
          <a:p>
            <a:r>
              <a:rPr lang="en-CA" dirty="0" smtClean="0"/>
              <a:t>In this presentation I will outline appropriate Toronto neighbourhoods for new locations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2656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predict the best neighbourhoods for </a:t>
            </a:r>
            <a:r>
              <a:rPr lang="en-CA" dirty="0" err="1" smtClean="0"/>
              <a:t>Cartem’s</a:t>
            </a:r>
            <a:r>
              <a:rPr lang="en-CA" dirty="0" smtClean="0"/>
              <a:t> Donuts locations I looked at the following data:</a:t>
            </a:r>
          </a:p>
          <a:p>
            <a:r>
              <a:rPr lang="en-CA" dirty="0" smtClean="0"/>
              <a:t>In Toronto neighbourhoods:</a:t>
            </a:r>
          </a:p>
          <a:p>
            <a:pPr lvl="2"/>
            <a:r>
              <a:rPr lang="en-CA" sz="2400" dirty="0" smtClean="0"/>
              <a:t>Millennial </a:t>
            </a:r>
            <a:r>
              <a:rPr lang="en-CA" sz="2400" dirty="0" smtClean="0"/>
              <a:t>population</a:t>
            </a:r>
          </a:p>
          <a:p>
            <a:pPr lvl="2"/>
            <a:r>
              <a:rPr lang="en-CA" sz="2400" dirty="0" smtClean="0"/>
              <a:t>Current gluten free and vegan options</a:t>
            </a:r>
          </a:p>
          <a:p>
            <a:pPr lvl="2"/>
            <a:r>
              <a:rPr lang="en-CA" sz="2400" dirty="0" smtClean="0"/>
              <a:t>Accessibility by </a:t>
            </a:r>
            <a:r>
              <a:rPr lang="en-CA" sz="2400" dirty="0" smtClean="0"/>
              <a:t>subway</a:t>
            </a:r>
            <a:endParaRPr lang="en-CA" dirty="0" smtClean="0"/>
          </a:p>
          <a:p>
            <a:r>
              <a:rPr lang="en-CA" dirty="0" smtClean="0"/>
              <a:t>Neighbourhoods with a large Millennial population that are accessible by subway but lacking in gluten free and vegan options will be the best opportunities!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Toronto neighbourhoods:</a:t>
            </a:r>
            <a:endParaRPr lang="en-CA" dirty="0"/>
          </a:p>
        </p:txBody>
      </p:sp>
      <p:pic>
        <p:nvPicPr>
          <p:cNvPr id="4" name="Picture 3" descr="Toronto Neighbourhoods Ma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2420888"/>
            <a:ext cx="5196978" cy="3869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Current vegan and gluten free options in Toronto are clustered around downtown:</a:t>
            </a:r>
            <a:endParaRPr lang="en-CA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Vegan and GF Map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104456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43608" y="2636912"/>
          <a:ext cx="7069783" cy="3851650"/>
        </p:xfrm>
        <a:graphic>
          <a:graphicData uri="http://schemas.openxmlformats.org/drawingml/2006/table">
            <a:tbl>
              <a:tblPr/>
              <a:tblGrid>
                <a:gridCol w="944518"/>
                <a:gridCol w="2227369"/>
                <a:gridCol w="1131306"/>
                <a:gridCol w="1131306"/>
                <a:gridCol w="676669"/>
                <a:gridCol w="958615"/>
              </a:tblGrid>
              <a:tr h="4814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Postal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Neighborhood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Millenial Population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Gluten Free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Vegan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Subway 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Woburn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Cedarbrae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Newtonbrook, Willowdale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Church and Wellesley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Ryerson, Garden District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St. James 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Harbourfront East, Toronto Islands, Union Station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Harbord, University of Toronto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CN Tower, Bathurst Quay, Island airport, Harbo...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Christie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926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Dovercourt Village, Dufferin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435603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Brockton, Exhibition Place, Parkdale Village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7544" y="2060848"/>
            <a:ext cx="790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 smtClean="0"/>
              <a:t>Neighbourhoods with the highest Millennial populations:</a:t>
            </a:r>
            <a:endParaRPr lang="en-CA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Winning neighbourhoods!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420888"/>
          <a:ext cx="6912768" cy="3816422"/>
        </p:xfrm>
        <a:graphic>
          <a:graphicData uri="http://schemas.openxmlformats.org/drawingml/2006/table">
            <a:tbl>
              <a:tblPr/>
              <a:tblGrid>
                <a:gridCol w="923541"/>
                <a:gridCol w="2177901"/>
                <a:gridCol w="1106181"/>
                <a:gridCol w="1106181"/>
                <a:gridCol w="661640"/>
                <a:gridCol w="937324"/>
              </a:tblGrid>
              <a:tr h="47705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Postal Code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Neighborhood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Millenial Population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Gluten Free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Vegan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Subway Station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M1G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Woburn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M1H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Cedarbrae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12075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M2M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Newtonbrook, Willowdale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15365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Church and Wellesley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M5B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Ryerson, Garden District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M5C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St. James Town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14045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M5J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Harbourfront East, Toronto Islands, Union Station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M5S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Harbord, University of Toronto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13385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M5V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CN Tower, Bathurst Quay, Island airport, Harbo...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34850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M6G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Christie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  <a:tr h="227168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M6H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Dovercourt Village, Dufferin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11235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431619"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M6K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Brockton, Exhibition Place, Parkdale Village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15690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9126" marR="9126" marT="912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126" marR="9126" marT="912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620688"/>
            <a:ext cx="18954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507</Words>
  <Application>Microsoft Office PowerPoint</Application>
  <PresentationFormat>On-screen Show (4:3)</PresentationFormat>
  <Paragraphs>192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Cartem’s Donuts Franchise Opportunities </vt:lpstr>
      <vt:lpstr>Introduction</vt:lpstr>
      <vt:lpstr>Cartem’s Donuts</vt:lpstr>
      <vt:lpstr>Opportunity</vt:lpstr>
      <vt:lpstr>Methods</vt:lpstr>
      <vt:lpstr>Results:</vt:lpstr>
      <vt:lpstr>Results</vt:lpstr>
      <vt:lpstr>Results</vt:lpstr>
      <vt:lpstr>Discussion</vt:lpstr>
      <vt:lpstr>Discussion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Cartem’s Donuts Franchise Opportunities </dc:title>
  <dc:creator>Kristina Perit</dc:creator>
  <cp:lastModifiedBy>Kristina Perit</cp:lastModifiedBy>
  <cp:revision>6</cp:revision>
  <dcterms:created xsi:type="dcterms:W3CDTF">2020-01-11T22:21:49Z</dcterms:created>
  <dcterms:modified xsi:type="dcterms:W3CDTF">2020-01-11T22:47:20Z</dcterms:modified>
</cp:coreProperties>
</file>