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8D118-DFA9-45A3-9AEF-E53336BAC45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95026E-0311-4DC9-88F2-CC3F00FF11E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Iron Man</a:t>
          </a:r>
        </a:p>
      </dgm:t>
    </dgm:pt>
    <dgm:pt modelId="{D25C6AB9-FAE6-4DC7-89D2-C6890CB0A002}" type="parTrans" cxnId="{DCC719E4-3699-4A33-8F1A-010E8845C7D5}">
      <dgm:prSet/>
      <dgm:spPr/>
      <dgm:t>
        <a:bodyPr/>
        <a:lstStyle/>
        <a:p>
          <a:endParaRPr lang="en-US"/>
        </a:p>
      </dgm:t>
    </dgm:pt>
    <dgm:pt modelId="{C7BF6EFA-83E9-4DEB-B907-FF256A8F3FF5}" type="sibTrans" cxnId="{DCC719E4-3699-4A33-8F1A-010E8845C7D5}">
      <dgm:prSet/>
      <dgm:spPr/>
      <dgm:t>
        <a:bodyPr/>
        <a:lstStyle/>
        <a:p>
          <a:endParaRPr lang="en-US"/>
        </a:p>
      </dgm:t>
    </dgm:pt>
    <dgm:pt modelId="{A630582B-7959-4962-9E4F-1B6C930748D8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Hulk</a:t>
          </a:r>
        </a:p>
      </dgm:t>
    </dgm:pt>
    <dgm:pt modelId="{75505BEA-80B8-4297-B7D5-559DA03691F2}" type="parTrans" cxnId="{E66B16EE-4A31-48AB-8DE6-A2C9EBF5C9F4}">
      <dgm:prSet/>
      <dgm:spPr/>
      <dgm:t>
        <a:bodyPr/>
        <a:lstStyle/>
        <a:p>
          <a:endParaRPr lang="en-US"/>
        </a:p>
      </dgm:t>
    </dgm:pt>
    <dgm:pt modelId="{2000C6E9-A9D0-45BA-A727-CC03C2B66273}" type="sibTrans" cxnId="{E66B16EE-4A31-48AB-8DE6-A2C9EBF5C9F4}">
      <dgm:prSet/>
      <dgm:spPr/>
      <dgm:t>
        <a:bodyPr/>
        <a:lstStyle/>
        <a:p>
          <a:endParaRPr lang="en-US"/>
        </a:p>
      </dgm:t>
    </dgm:pt>
    <dgm:pt modelId="{61089649-69E8-4E32-A642-8F049B40B91D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Experiment</a:t>
          </a:r>
        </a:p>
      </dgm:t>
    </dgm:pt>
    <dgm:pt modelId="{B51773A4-7752-46EC-9504-5878BBD79948}" type="parTrans" cxnId="{E9189D29-B5D1-485B-8E9A-F82CEF6B9B37}">
      <dgm:prSet/>
      <dgm:spPr/>
      <dgm:t>
        <a:bodyPr/>
        <a:lstStyle/>
        <a:p>
          <a:endParaRPr lang="en-US"/>
        </a:p>
      </dgm:t>
    </dgm:pt>
    <dgm:pt modelId="{AD11AB4C-BF7A-434D-A420-2B803B4FB242}" type="sibTrans" cxnId="{E9189D29-B5D1-485B-8E9A-F82CEF6B9B37}">
      <dgm:prSet/>
      <dgm:spPr/>
      <dgm:t>
        <a:bodyPr/>
        <a:lstStyle/>
        <a:p>
          <a:endParaRPr lang="en-US"/>
        </a:p>
      </dgm:t>
    </dgm:pt>
    <dgm:pt modelId="{1FEB91B5-E9C2-43F7-8726-0B790C17FA6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Clones</a:t>
          </a:r>
        </a:p>
      </dgm:t>
    </dgm:pt>
    <dgm:pt modelId="{CC0FBB4A-6BAB-4610-9016-632406458C3D}" type="parTrans" cxnId="{5D0A075D-AFC9-4FBE-B3C9-234CF761078B}">
      <dgm:prSet/>
      <dgm:spPr/>
      <dgm:t>
        <a:bodyPr/>
        <a:lstStyle/>
        <a:p>
          <a:endParaRPr lang="en-US"/>
        </a:p>
      </dgm:t>
    </dgm:pt>
    <dgm:pt modelId="{9643A849-CEEF-4D4B-A5E6-6807006DE0F4}" type="sibTrans" cxnId="{5D0A075D-AFC9-4FBE-B3C9-234CF761078B}">
      <dgm:prSet/>
      <dgm:spPr/>
      <dgm:t>
        <a:bodyPr/>
        <a:lstStyle/>
        <a:p>
          <a:endParaRPr lang="en-US"/>
        </a:p>
      </dgm:t>
    </dgm:pt>
    <dgm:pt modelId="{B94EC4D3-4F69-49FD-9AA7-7A24C1E59AA8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Idea!</a:t>
          </a:r>
        </a:p>
      </dgm:t>
    </dgm:pt>
    <dgm:pt modelId="{C5A4A8F5-533E-47DC-BB13-77A8C7560C39}" type="parTrans" cxnId="{DB68003D-2FA3-4C96-A488-625B50BC217C}">
      <dgm:prSet/>
      <dgm:spPr/>
      <dgm:t>
        <a:bodyPr/>
        <a:lstStyle/>
        <a:p>
          <a:endParaRPr lang="en-US"/>
        </a:p>
      </dgm:t>
    </dgm:pt>
    <dgm:pt modelId="{30FD44A5-2541-4E68-B92B-BAFF86DBA7CF}" type="sibTrans" cxnId="{DB68003D-2FA3-4C96-A488-625B50BC217C}">
      <dgm:prSet/>
      <dgm:spPr/>
      <dgm:t>
        <a:bodyPr/>
        <a:lstStyle/>
        <a:p>
          <a:endParaRPr lang="en-US"/>
        </a:p>
      </dgm:t>
    </dgm:pt>
    <dgm:pt modelId="{510F1B5E-F128-4DA8-A091-EFFEEBB8130A}" type="pres">
      <dgm:prSet presAssocID="{4838D118-DFA9-45A3-9AEF-E53336BAC455}" presName="diagram" presStyleCnt="0">
        <dgm:presLayoutVars>
          <dgm:dir/>
          <dgm:resizeHandles val="exact"/>
        </dgm:presLayoutVars>
      </dgm:prSet>
      <dgm:spPr/>
    </dgm:pt>
    <dgm:pt modelId="{4A22D9F1-06ED-45D2-B36F-D5663718682C}" type="pres">
      <dgm:prSet presAssocID="{4B95026E-0311-4DC9-88F2-CC3F00FF11EC}" presName="node" presStyleLbl="node1" presStyleIdx="0" presStyleCnt="5">
        <dgm:presLayoutVars>
          <dgm:bulletEnabled val="1"/>
        </dgm:presLayoutVars>
      </dgm:prSet>
      <dgm:spPr/>
    </dgm:pt>
    <dgm:pt modelId="{0F00868D-D668-4279-AD69-5682BBD60BFF}" type="pres">
      <dgm:prSet presAssocID="{C7BF6EFA-83E9-4DEB-B907-FF256A8F3FF5}" presName="sibTrans" presStyleCnt="0"/>
      <dgm:spPr/>
    </dgm:pt>
    <dgm:pt modelId="{FB956AC2-C00B-410D-B5D5-36ACF71E2158}" type="pres">
      <dgm:prSet presAssocID="{A630582B-7959-4962-9E4F-1B6C930748D8}" presName="node" presStyleLbl="node1" presStyleIdx="1" presStyleCnt="5">
        <dgm:presLayoutVars>
          <dgm:bulletEnabled val="1"/>
        </dgm:presLayoutVars>
      </dgm:prSet>
      <dgm:spPr/>
    </dgm:pt>
    <dgm:pt modelId="{CFFEE9BD-53A2-43D5-AACB-8AC558DC2004}" type="pres">
      <dgm:prSet presAssocID="{2000C6E9-A9D0-45BA-A727-CC03C2B66273}" presName="sibTrans" presStyleCnt="0"/>
      <dgm:spPr/>
    </dgm:pt>
    <dgm:pt modelId="{E1D69571-F28C-4D88-BBD8-3BA067F78DAE}" type="pres">
      <dgm:prSet presAssocID="{61089649-69E8-4E32-A642-8F049B40B91D}" presName="node" presStyleLbl="node1" presStyleIdx="2" presStyleCnt="5">
        <dgm:presLayoutVars>
          <dgm:bulletEnabled val="1"/>
        </dgm:presLayoutVars>
      </dgm:prSet>
      <dgm:spPr/>
    </dgm:pt>
    <dgm:pt modelId="{526DB286-E2AE-468A-964E-67C0057D808E}" type="pres">
      <dgm:prSet presAssocID="{AD11AB4C-BF7A-434D-A420-2B803B4FB242}" presName="sibTrans" presStyleCnt="0"/>
      <dgm:spPr/>
    </dgm:pt>
    <dgm:pt modelId="{6FC73968-3102-4219-9158-81F292187B41}" type="pres">
      <dgm:prSet presAssocID="{1FEB91B5-E9C2-43F7-8726-0B790C17FA6C}" presName="node" presStyleLbl="node1" presStyleIdx="3" presStyleCnt="5">
        <dgm:presLayoutVars>
          <dgm:bulletEnabled val="1"/>
        </dgm:presLayoutVars>
      </dgm:prSet>
      <dgm:spPr/>
    </dgm:pt>
    <dgm:pt modelId="{08299FBE-9BD9-4D71-92E9-677C8F68E125}" type="pres">
      <dgm:prSet presAssocID="{9643A849-CEEF-4D4B-A5E6-6807006DE0F4}" presName="sibTrans" presStyleCnt="0"/>
      <dgm:spPr/>
    </dgm:pt>
    <dgm:pt modelId="{2899E9D8-A345-4E63-BB25-81DFDD213FC6}" type="pres">
      <dgm:prSet presAssocID="{B94EC4D3-4F69-49FD-9AA7-7A24C1E59AA8}" presName="node" presStyleLbl="node1" presStyleIdx="4" presStyleCnt="5">
        <dgm:presLayoutVars>
          <dgm:bulletEnabled val="1"/>
        </dgm:presLayoutVars>
      </dgm:prSet>
      <dgm:spPr/>
    </dgm:pt>
  </dgm:ptLst>
  <dgm:cxnLst>
    <dgm:cxn modelId="{55E84625-7FB2-4935-9D54-48008995CCBE}" type="presOf" srcId="{B94EC4D3-4F69-49FD-9AA7-7A24C1E59AA8}" destId="{2899E9D8-A345-4E63-BB25-81DFDD213FC6}" srcOrd="0" destOrd="0" presId="urn:microsoft.com/office/officeart/2005/8/layout/default"/>
    <dgm:cxn modelId="{E9189D29-B5D1-485B-8E9A-F82CEF6B9B37}" srcId="{4838D118-DFA9-45A3-9AEF-E53336BAC455}" destId="{61089649-69E8-4E32-A642-8F049B40B91D}" srcOrd="2" destOrd="0" parTransId="{B51773A4-7752-46EC-9504-5878BBD79948}" sibTransId="{AD11AB4C-BF7A-434D-A420-2B803B4FB242}"/>
    <dgm:cxn modelId="{49A3E22B-DCBC-4028-80C5-30AD8517F068}" type="presOf" srcId="{61089649-69E8-4E32-A642-8F049B40B91D}" destId="{E1D69571-F28C-4D88-BBD8-3BA067F78DAE}" srcOrd="0" destOrd="0" presId="urn:microsoft.com/office/officeart/2005/8/layout/default"/>
    <dgm:cxn modelId="{829A3F31-15B5-4FCC-AD7A-16FB323501F7}" type="presOf" srcId="{1FEB91B5-E9C2-43F7-8726-0B790C17FA6C}" destId="{6FC73968-3102-4219-9158-81F292187B41}" srcOrd="0" destOrd="0" presId="urn:microsoft.com/office/officeart/2005/8/layout/default"/>
    <dgm:cxn modelId="{DB68003D-2FA3-4C96-A488-625B50BC217C}" srcId="{4838D118-DFA9-45A3-9AEF-E53336BAC455}" destId="{B94EC4D3-4F69-49FD-9AA7-7A24C1E59AA8}" srcOrd="4" destOrd="0" parTransId="{C5A4A8F5-533E-47DC-BB13-77A8C7560C39}" sibTransId="{30FD44A5-2541-4E68-B92B-BAFF86DBA7CF}"/>
    <dgm:cxn modelId="{5D0A075D-AFC9-4FBE-B3C9-234CF761078B}" srcId="{4838D118-DFA9-45A3-9AEF-E53336BAC455}" destId="{1FEB91B5-E9C2-43F7-8726-0B790C17FA6C}" srcOrd="3" destOrd="0" parTransId="{CC0FBB4A-6BAB-4610-9016-632406458C3D}" sibTransId="{9643A849-CEEF-4D4B-A5E6-6807006DE0F4}"/>
    <dgm:cxn modelId="{88C1BD47-599E-4CCD-A103-892ABD579663}" type="presOf" srcId="{4838D118-DFA9-45A3-9AEF-E53336BAC455}" destId="{510F1B5E-F128-4DA8-A091-EFFEEBB8130A}" srcOrd="0" destOrd="0" presId="urn:microsoft.com/office/officeart/2005/8/layout/default"/>
    <dgm:cxn modelId="{8578D068-A00F-47F6-9E52-9DDC453D1C49}" type="presOf" srcId="{4B95026E-0311-4DC9-88F2-CC3F00FF11EC}" destId="{4A22D9F1-06ED-45D2-B36F-D5663718682C}" srcOrd="0" destOrd="0" presId="urn:microsoft.com/office/officeart/2005/8/layout/default"/>
    <dgm:cxn modelId="{A4F5AC98-1492-4271-BB84-E4AEDE00CDE3}" type="presOf" srcId="{A630582B-7959-4962-9E4F-1B6C930748D8}" destId="{FB956AC2-C00B-410D-B5D5-36ACF71E2158}" srcOrd="0" destOrd="0" presId="urn:microsoft.com/office/officeart/2005/8/layout/default"/>
    <dgm:cxn modelId="{DCC719E4-3699-4A33-8F1A-010E8845C7D5}" srcId="{4838D118-DFA9-45A3-9AEF-E53336BAC455}" destId="{4B95026E-0311-4DC9-88F2-CC3F00FF11EC}" srcOrd="0" destOrd="0" parTransId="{D25C6AB9-FAE6-4DC7-89D2-C6890CB0A002}" sibTransId="{C7BF6EFA-83E9-4DEB-B907-FF256A8F3FF5}"/>
    <dgm:cxn modelId="{E66B16EE-4A31-48AB-8DE6-A2C9EBF5C9F4}" srcId="{4838D118-DFA9-45A3-9AEF-E53336BAC455}" destId="{A630582B-7959-4962-9E4F-1B6C930748D8}" srcOrd="1" destOrd="0" parTransId="{75505BEA-80B8-4297-B7D5-559DA03691F2}" sibTransId="{2000C6E9-A9D0-45BA-A727-CC03C2B66273}"/>
    <dgm:cxn modelId="{E231626C-D873-4901-8C0C-C194D7D60627}" type="presParOf" srcId="{510F1B5E-F128-4DA8-A091-EFFEEBB8130A}" destId="{4A22D9F1-06ED-45D2-B36F-D5663718682C}" srcOrd="0" destOrd="0" presId="urn:microsoft.com/office/officeart/2005/8/layout/default"/>
    <dgm:cxn modelId="{2B161967-FA29-465E-B2CB-98BD684252A9}" type="presParOf" srcId="{510F1B5E-F128-4DA8-A091-EFFEEBB8130A}" destId="{0F00868D-D668-4279-AD69-5682BBD60BFF}" srcOrd="1" destOrd="0" presId="urn:microsoft.com/office/officeart/2005/8/layout/default"/>
    <dgm:cxn modelId="{D931CCE8-CB56-475D-AEE3-70D7DBB42883}" type="presParOf" srcId="{510F1B5E-F128-4DA8-A091-EFFEEBB8130A}" destId="{FB956AC2-C00B-410D-B5D5-36ACF71E2158}" srcOrd="2" destOrd="0" presId="urn:microsoft.com/office/officeart/2005/8/layout/default"/>
    <dgm:cxn modelId="{D6B7DCB7-F030-44AE-9D4F-0BF6EB85BD81}" type="presParOf" srcId="{510F1B5E-F128-4DA8-A091-EFFEEBB8130A}" destId="{CFFEE9BD-53A2-43D5-AACB-8AC558DC2004}" srcOrd="3" destOrd="0" presId="urn:microsoft.com/office/officeart/2005/8/layout/default"/>
    <dgm:cxn modelId="{86A8FC9E-B750-4F99-88D7-28B9B74D6799}" type="presParOf" srcId="{510F1B5E-F128-4DA8-A091-EFFEEBB8130A}" destId="{E1D69571-F28C-4D88-BBD8-3BA067F78DAE}" srcOrd="4" destOrd="0" presId="urn:microsoft.com/office/officeart/2005/8/layout/default"/>
    <dgm:cxn modelId="{1BD0D14A-026A-4EFB-A49A-5808F447B351}" type="presParOf" srcId="{510F1B5E-F128-4DA8-A091-EFFEEBB8130A}" destId="{526DB286-E2AE-468A-964E-67C0057D808E}" srcOrd="5" destOrd="0" presId="urn:microsoft.com/office/officeart/2005/8/layout/default"/>
    <dgm:cxn modelId="{6D673A59-FB17-4DFD-8F57-42FECD4FF89B}" type="presParOf" srcId="{510F1B5E-F128-4DA8-A091-EFFEEBB8130A}" destId="{6FC73968-3102-4219-9158-81F292187B41}" srcOrd="6" destOrd="0" presId="urn:microsoft.com/office/officeart/2005/8/layout/default"/>
    <dgm:cxn modelId="{B6139BEF-B232-45A3-943D-7E92300B6DC3}" type="presParOf" srcId="{510F1B5E-F128-4DA8-A091-EFFEEBB8130A}" destId="{08299FBE-9BD9-4D71-92E9-677C8F68E125}" srcOrd="7" destOrd="0" presId="urn:microsoft.com/office/officeart/2005/8/layout/default"/>
    <dgm:cxn modelId="{E3A28D4C-F8D0-4601-B55F-AE17AD5D7BDF}" type="presParOf" srcId="{510F1B5E-F128-4DA8-A091-EFFEEBB8130A}" destId="{2899E9D8-A345-4E63-BB25-81DFDD213F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8D118-DFA9-45A3-9AEF-E53336BAC45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95026E-0311-4DC9-88F2-CC3F00FF11E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Race?</a:t>
          </a:r>
        </a:p>
      </dgm:t>
    </dgm:pt>
    <dgm:pt modelId="{D25C6AB9-FAE6-4DC7-89D2-C6890CB0A002}" type="parTrans" cxnId="{DCC719E4-3699-4A33-8F1A-010E8845C7D5}">
      <dgm:prSet/>
      <dgm:spPr/>
      <dgm:t>
        <a:bodyPr/>
        <a:lstStyle/>
        <a:p>
          <a:endParaRPr lang="en-US"/>
        </a:p>
      </dgm:t>
    </dgm:pt>
    <dgm:pt modelId="{C7BF6EFA-83E9-4DEB-B907-FF256A8F3FF5}" type="sibTrans" cxnId="{DCC719E4-3699-4A33-8F1A-010E8845C7D5}">
      <dgm:prSet/>
      <dgm:spPr/>
      <dgm:t>
        <a:bodyPr/>
        <a:lstStyle/>
        <a:p>
          <a:endParaRPr lang="en-US"/>
        </a:p>
      </dgm:t>
    </dgm:pt>
    <dgm:pt modelId="{1FEB91B5-E9C2-43F7-8726-0B790C17FA6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Obstacles</a:t>
          </a:r>
        </a:p>
      </dgm:t>
    </dgm:pt>
    <dgm:pt modelId="{CC0FBB4A-6BAB-4610-9016-632406458C3D}" type="parTrans" cxnId="{5D0A075D-AFC9-4FBE-B3C9-234CF761078B}">
      <dgm:prSet/>
      <dgm:spPr/>
      <dgm:t>
        <a:bodyPr/>
        <a:lstStyle/>
        <a:p>
          <a:endParaRPr lang="en-US"/>
        </a:p>
      </dgm:t>
    </dgm:pt>
    <dgm:pt modelId="{9643A849-CEEF-4D4B-A5E6-6807006DE0F4}" type="sibTrans" cxnId="{5D0A075D-AFC9-4FBE-B3C9-234CF761078B}">
      <dgm:prSet/>
      <dgm:spPr/>
      <dgm:t>
        <a:bodyPr/>
        <a:lstStyle/>
        <a:p>
          <a:endParaRPr lang="en-US"/>
        </a:p>
      </dgm:t>
    </dgm:pt>
    <dgm:pt modelId="{B94EC4D3-4F69-49FD-9AA7-7A24C1E59AA8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Enemies</a:t>
          </a:r>
        </a:p>
      </dgm:t>
    </dgm:pt>
    <dgm:pt modelId="{C5A4A8F5-533E-47DC-BB13-77A8C7560C39}" type="parTrans" cxnId="{DB68003D-2FA3-4C96-A488-625B50BC217C}">
      <dgm:prSet/>
      <dgm:spPr/>
      <dgm:t>
        <a:bodyPr/>
        <a:lstStyle/>
        <a:p>
          <a:endParaRPr lang="en-US"/>
        </a:p>
      </dgm:t>
    </dgm:pt>
    <dgm:pt modelId="{30FD44A5-2541-4E68-B92B-BAFF86DBA7CF}" type="sibTrans" cxnId="{DB68003D-2FA3-4C96-A488-625B50BC217C}">
      <dgm:prSet/>
      <dgm:spPr/>
      <dgm:t>
        <a:bodyPr/>
        <a:lstStyle/>
        <a:p>
          <a:endParaRPr lang="en-US"/>
        </a:p>
      </dgm:t>
    </dgm:pt>
    <dgm:pt modelId="{4E12D5BF-A231-4360-B793-3200C653EA2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Side-</a:t>
          </a:r>
          <a:r>
            <a:rPr lang="en-US" dirty="0" err="1"/>
            <a:t>scroller</a:t>
          </a:r>
          <a:endParaRPr lang="en-US" dirty="0"/>
        </a:p>
      </dgm:t>
    </dgm:pt>
    <dgm:pt modelId="{3B38D731-430F-4D03-A3B8-4A699D8388A1}" type="parTrans" cxnId="{E8C5C2F6-DE2E-47DE-BA0E-389485BBE514}">
      <dgm:prSet/>
      <dgm:spPr/>
      <dgm:t>
        <a:bodyPr/>
        <a:lstStyle/>
        <a:p>
          <a:endParaRPr lang="en-US"/>
        </a:p>
      </dgm:t>
    </dgm:pt>
    <dgm:pt modelId="{808D8B2D-0323-48EE-B796-3850ABE413FF}" type="sibTrans" cxnId="{E8C5C2F6-DE2E-47DE-BA0E-389485BBE514}">
      <dgm:prSet/>
      <dgm:spPr/>
      <dgm:t>
        <a:bodyPr/>
        <a:lstStyle/>
        <a:p>
          <a:endParaRPr lang="en-US"/>
        </a:p>
      </dgm:t>
    </dgm:pt>
    <dgm:pt modelId="{510F1B5E-F128-4DA8-A091-EFFEEBB8130A}" type="pres">
      <dgm:prSet presAssocID="{4838D118-DFA9-45A3-9AEF-E53336BAC455}" presName="diagram" presStyleCnt="0">
        <dgm:presLayoutVars>
          <dgm:dir/>
          <dgm:resizeHandles val="exact"/>
        </dgm:presLayoutVars>
      </dgm:prSet>
      <dgm:spPr/>
    </dgm:pt>
    <dgm:pt modelId="{4A22D9F1-06ED-45D2-B36F-D5663718682C}" type="pres">
      <dgm:prSet presAssocID="{4B95026E-0311-4DC9-88F2-CC3F00FF11EC}" presName="node" presStyleLbl="node1" presStyleIdx="0" presStyleCnt="4">
        <dgm:presLayoutVars>
          <dgm:bulletEnabled val="1"/>
        </dgm:presLayoutVars>
      </dgm:prSet>
      <dgm:spPr/>
    </dgm:pt>
    <dgm:pt modelId="{0F00868D-D668-4279-AD69-5682BBD60BFF}" type="pres">
      <dgm:prSet presAssocID="{C7BF6EFA-83E9-4DEB-B907-FF256A8F3FF5}" presName="sibTrans" presStyleCnt="0"/>
      <dgm:spPr/>
    </dgm:pt>
    <dgm:pt modelId="{6FC73968-3102-4219-9158-81F292187B41}" type="pres">
      <dgm:prSet presAssocID="{1FEB91B5-E9C2-43F7-8726-0B790C17FA6C}" presName="node" presStyleLbl="node1" presStyleIdx="1" presStyleCnt="4">
        <dgm:presLayoutVars>
          <dgm:bulletEnabled val="1"/>
        </dgm:presLayoutVars>
      </dgm:prSet>
      <dgm:spPr/>
    </dgm:pt>
    <dgm:pt modelId="{08299FBE-9BD9-4D71-92E9-677C8F68E125}" type="pres">
      <dgm:prSet presAssocID="{9643A849-CEEF-4D4B-A5E6-6807006DE0F4}" presName="sibTrans" presStyleCnt="0"/>
      <dgm:spPr/>
    </dgm:pt>
    <dgm:pt modelId="{2899E9D8-A345-4E63-BB25-81DFDD213FC6}" type="pres">
      <dgm:prSet presAssocID="{B94EC4D3-4F69-49FD-9AA7-7A24C1E59AA8}" presName="node" presStyleLbl="node1" presStyleIdx="2" presStyleCnt="4">
        <dgm:presLayoutVars>
          <dgm:bulletEnabled val="1"/>
        </dgm:presLayoutVars>
      </dgm:prSet>
      <dgm:spPr/>
    </dgm:pt>
    <dgm:pt modelId="{969429E5-B34D-46EC-818C-E94889CB5707}" type="pres">
      <dgm:prSet presAssocID="{30FD44A5-2541-4E68-B92B-BAFF86DBA7CF}" presName="sibTrans" presStyleCnt="0"/>
      <dgm:spPr/>
    </dgm:pt>
    <dgm:pt modelId="{3BBD22DF-2AB1-40F3-AB6B-072706149C6F}" type="pres">
      <dgm:prSet presAssocID="{4E12D5BF-A231-4360-B793-3200C653EA28}" presName="node" presStyleLbl="node1" presStyleIdx="3" presStyleCnt="4">
        <dgm:presLayoutVars>
          <dgm:bulletEnabled val="1"/>
        </dgm:presLayoutVars>
      </dgm:prSet>
      <dgm:spPr/>
    </dgm:pt>
  </dgm:ptLst>
  <dgm:cxnLst>
    <dgm:cxn modelId="{2504F133-884D-42FE-B25D-E78BB97D3E76}" type="presOf" srcId="{B94EC4D3-4F69-49FD-9AA7-7A24C1E59AA8}" destId="{2899E9D8-A345-4E63-BB25-81DFDD213FC6}" srcOrd="0" destOrd="0" presId="urn:microsoft.com/office/officeart/2005/8/layout/default"/>
    <dgm:cxn modelId="{760E3C34-FDE7-406A-ACFE-B5B2DF78EF43}" type="presOf" srcId="{1FEB91B5-E9C2-43F7-8726-0B790C17FA6C}" destId="{6FC73968-3102-4219-9158-81F292187B41}" srcOrd="0" destOrd="0" presId="urn:microsoft.com/office/officeart/2005/8/layout/default"/>
    <dgm:cxn modelId="{DB68003D-2FA3-4C96-A488-625B50BC217C}" srcId="{4838D118-DFA9-45A3-9AEF-E53336BAC455}" destId="{B94EC4D3-4F69-49FD-9AA7-7A24C1E59AA8}" srcOrd="2" destOrd="0" parTransId="{C5A4A8F5-533E-47DC-BB13-77A8C7560C39}" sibTransId="{30FD44A5-2541-4E68-B92B-BAFF86DBA7CF}"/>
    <dgm:cxn modelId="{5D0A075D-AFC9-4FBE-B3C9-234CF761078B}" srcId="{4838D118-DFA9-45A3-9AEF-E53336BAC455}" destId="{1FEB91B5-E9C2-43F7-8726-0B790C17FA6C}" srcOrd="1" destOrd="0" parTransId="{CC0FBB4A-6BAB-4610-9016-632406458C3D}" sibTransId="{9643A849-CEEF-4D4B-A5E6-6807006DE0F4}"/>
    <dgm:cxn modelId="{22E7F04C-4845-4790-B994-EB1AA8868B22}" type="presOf" srcId="{4838D118-DFA9-45A3-9AEF-E53336BAC455}" destId="{510F1B5E-F128-4DA8-A091-EFFEEBB8130A}" srcOrd="0" destOrd="0" presId="urn:microsoft.com/office/officeart/2005/8/layout/default"/>
    <dgm:cxn modelId="{AE3DF14C-C325-472A-95E1-910EEA19C6B2}" type="presOf" srcId="{4E12D5BF-A231-4360-B793-3200C653EA28}" destId="{3BBD22DF-2AB1-40F3-AB6B-072706149C6F}" srcOrd="0" destOrd="0" presId="urn:microsoft.com/office/officeart/2005/8/layout/default"/>
    <dgm:cxn modelId="{80C5E3AC-F0D9-4345-BE20-18820852A6D5}" type="presOf" srcId="{4B95026E-0311-4DC9-88F2-CC3F00FF11EC}" destId="{4A22D9F1-06ED-45D2-B36F-D5663718682C}" srcOrd="0" destOrd="0" presId="urn:microsoft.com/office/officeart/2005/8/layout/default"/>
    <dgm:cxn modelId="{DCC719E4-3699-4A33-8F1A-010E8845C7D5}" srcId="{4838D118-DFA9-45A3-9AEF-E53336BAC455}" destId="{4B95026E-0311-4DC9-88F2-CC3F00FF11EC}" srcOrd="0" destOrd="0" parTransId="{D25C6AB9-FAE6-4DC7-89D2-C6890CB0A002}" sibTransId="{C7BF6EFA-83E9-4DEB-B907-FF256A8F3FF5}"/>
    <dgm:cxn modelId="{E8C5C2F6-DE2E-47DE-BA0E-389485BBE514}" srcId="{4838D118-DFA9-45A3-9AEF-E53336BAC455}" destId="{4E12D5BF-A231-4360-B793-3200C653EA28}" srcOrd="3" destOrd="0" parTransId="{3B38D731-430F-4D03-A3B8-4A699D8388A1}" sibTransId="{808D8B2D-0323-48EE-B796-3850ABE413FF}"/>
    <dgm:cxn modelId="{3D8377B9-27C1-4FC6-892E-B94BA4D2B19F}" type="presParOf" srcId="{510F1B5E-F128-4DA8-A091-EFFEEBB8130A}" destId="{4A22D9F1-06ED-45D2-B36F-D5663718682C}" srcOrd="0" destOrd="0" presId="urn:microsoft.com/office/officeart/2005/8/layout/default"/>
    <dgm:cxn modelId="{290359FD-7C3B-4634-A90A-082FAE01E87B}" type="presParOf" srcId="{510F1B5E-F128-4DA8-A091-EFFEEBB8130A}" destId="{0F00868D-D668-4279-AD69-5682BBD60BFF}" srcOrd="1" destOrd="0" presId="urn:microsoft.com/office/officeart/2005/8/layout/default"/>
    <dgm:cxn modelId="{00237755-0C44-427B-A49D-900F0221FA52}" type="presParOf" srcId="{510F1B5E-F128-4DA8-A091-EFFEEBB8130A}" destId="{6FC73968-3102-4219-9158-81F292187B41}" srcOrd="2" destOrd="0" presId="urn:microsoft.com/office/officeart/2005/8/layout/default"/>
    <dgm:cxn modelId="{CFEDA68A-F10C-4029-86B4-91B1CF03C713}" type="presParOf" srcId="{510F1B5E-F128-4DA8-A091-EFFEEBB8130A}" destId="{08299FBE-9BD9-4D71-92E9-677C8F68E125}" srcOrd="3" destOrd="0" presId="urn:microsoft.com/office/officeart/2005/8/layout/default"/>
    <dgm:cxn modelId="{1296DCCF-38C6-4381-BF07-7FDFF865DB99}" type="presParOf" srcId="{510F1B5E-F128-4DA8-A091-EFFEEBB8130A}" destId="{2899E9D8-A345-4E63-BB25-81DFDD213FC6}" srcOrd="4" destOrd="0" presId="urn:microsoft.com/office/officeart/2005/8/layout/default"/>
    <dgm:cxn modelId="{AF51C1E0-40A8-4109-849C-BBACA7707120}" type="presParOf" srcId="{510F1B5E-F128-4DA8-A091-EFFEEBB8130A}" destId="{969429E5-B34D-46EC-818C-E94889CB5707}" srcOrd="5" destOrd="0" presId="urn:microsoft.com/office/officeart/2005/8/layout/default"/>
    <dgm:cxn modelId="{6F864455-4235-41DE-A5D2-E8D0E65AEBA9}" type="presParOf" srcId="{510F1B5E-F128-4DA8-A091-EFFEEBB8130A}" destId="{3BBD22DF-2AB1-40F3-AB6B-072706149C6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A03A46-243F-4F79-93CB-057737295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80F775-5243-4138-8696-9BC2C93A5E3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How to start? </a:t>
          </a:r>
        </a:p>
      </dgm:t>
    </dgm:pt>
    <dgm:pt modelId="{7B336BB4-3915-4F03-902E-AD72EAE96684}" type="parTrans" cxnId="{EC9BA5A4-EB40-4048-A6F4-3A485B377FA9}">
      <dgm:prSet/>
      <dgm:spPr/>
      <dgm:t>
        <a:bodyPr/>
        <a:lstStyle/>
        <a:p>
          <a:endParaRPr lang="en-US"/>
        </a:p>
      </dgm:t>
    </dgm:pt>
    <dgm:pt modelId="{6E7ED894-35D9-4424-8D77-3F319650C719}" type="sibTrans" cxnId="{EC9BA5A4-EB40-4048-A6F4-3A485B377FA9}">
      <dgm:prSet/>
      <dgm:spPr/>
      <dgm:t>
        <a:bodyPr/>
        <a:lstStyle/>
        <a:p>
          <a:endParaRPr lang="en-US"/>
        </a:p>
      </dgm:t>
    </dgm:pt>
    <dgm:pt modelId="{C33C15F0-45A3-441C-B2F4-B7ACE3AFF5F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JSON Files</a:t>
          </a:r>
        </a:p>
      </dgm:t>
    </dgm:pt>
    <dgm:pt modelId="{38A943B5-ED3B-4418-8F8E-CA207FAC45B8}" type="parTrans" cxnId="{B9E75911-6449-41EB-8DCC-8CE76AF46FD2}">
      <dgm:prSet/>
      <dgm:spPr/>
      <dgm:t>
        <a:bodyPr/>
        <a:lstStyle/>
        <a:p>
          <a:endParaRPr lang="en-US"/>
        </a:p>
      </dgm:t>
    </dgm:pt>
    <dgm:pt modelId="{2B7564EB-AE3C-4E38-92D6-F1EECCDE0C5C}" type="sibTrans" cxnId="{B9E75911-6449-41EB-8DCC-8CE76AF46FD2}">
      <dgm:prSet/>
      <dgm:spPr/>
      <dgm:t>
        <a:bodyPr/>
        <a:lstStyle/>
        <a:p>
          <a:endParaRPr lang="en-US"/>
        </a:p>
      </dgm:t>
    </dgm:pt>
    <dgm:pt modelId="{3D0ABD15-6189-4749-BCC3-B22262EB8BD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Resources (Sprites, images, sounds)</a:t>
          </a:r>
        </a:p>
      </dgm:t>
    </dgm:pt>
    <dgm:pt modelId="{868DC92F-E8CB-4DB1-AF42-4BB28AE99A17}" type="parTrans" cxnId="{BF25A94F-47D1-4919-92A1-FC6D83A0A5F0}">
      <dgm:prSet/>
      <dgm:spPr/>
      <dgm:t>
        <a:bodyPr/>
        <a:lstStyle/>
        <a:p>
          <a:endParaRPr lang="en-US"/>
        </a:p>
      </dgm:t>
    </dgm:pt>
    <dgm:pt modelId="{F73077B2-34FA-470D-8051-C4996254B32B}" type="sibTrans" cxnId="{BF25A94F-47D1-4919-92A1-FC6D83A0A5F0}">
      <dgm:prSet/>
      <dgm:spPr/>
      <dgm:t>
        <a:bodyPr/>
        <a:lstStyle/>
        <a:p>
          <a:endParaRPr lang="en-US"/>
        </a:p>
      </dgm:t>
    </dgm:pt>
    <dgm:pt modelId="{AA44D900-B1D6-44C2-8261-D53F730E0038}" type="pres">
      <dgm:prSet presAssocID="{4EA03A46-243F-4F79-93CB-057737295B21}" presName="linear" presStyleCnt="0">
        <dgm:presLayoutVars>
          <dgm:dir/>
          <dgm:animLvl val="lvl"/>
          <dgm:resizeHandles val="exact"/>
        </dgm:presLayoutVars>
      </dgm:prSet>
      <dgm:spPr/>
    </dgm:pt>
    <dgm:pt modelId="{927C4992-BC71-4F98-A062-35DDC25FE135}" type="pres">
      <dgm:prSet presAssocID="{9580F775-5243-4138-8696-9BC2C93A5E3A}" presName="parentLin" presStyleCnt="0"/>
      <dgm:spPr/>
    </dgm:pt>
    <dgm:pt modelId="{A39C335C-0C0A-4796-9D9D-EDD97330DF75}" type="pres">
      <dgm:prSet presAssocID="{9580F775-5243-4138-8696-9BC2C93A5E3A}" presName="parentLeftMargin" presStyleLbl="node1" presStyleIdx="0" presStyleCnt="3"/>
      <dgm:spPr/>
    </dgm:pt>
    <dgm:pt modelId="{ECBE56C2-BDA7-44FA-963A-81F985FC3C1C}" type="pres">
      <dgm:prSet presAssocID="{9580F775-5243-4138-8696-9BC2C93A5E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0888BB-DF4E-458B-B287-A5DD3E54029E}" type="pres">
      <dgm:prSet presAssocID="{9580F775-5243-4138-8696-9BC2C93A5E3A}" presName="negativeSpace" presStyleCnt="0"/>
      <dgm:spPr/>
    </dgm:pt>
    <dgm:pt modelId="{56CBB7EB-7EDB-470B-8C52-F6FFBA3A1230}" type="pres">
      <dgm:prSet presAssocID="{9580F775-5243-4138-8696-9BC2C93A5E3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C1186CD1-90A8-4B75-9C8C-07978E7AE0C0}" type="pres">
      <dgm:prSet presAssocID="{6E7ED894-35D9-4424-8D77-3F319650C719}" presName="spaceBetweenRectangles" presStyleCnt="0"/>
      <dgm:spPr/>
    </dgm:pt>
    <dgm:pt modelId="{7CF80C63-9190-465F-8D98-1BAF887D9E42}" type="pres">
      <dgm:prSet presAssocID="{C33C15F0-45A3-441C-B2F4-B7ACE3AFF5F0}" presName="parentLin" presStyleCnt="0"/>
      <dgm:spPr/>
    </dgm:pt>
    <dgm:pt modelId="{029EFD16-BA97-4E89-9F83-D5ED5DF06B1F}" type="pres">
      <dgm:prSet presAssocID="{C33C15F0-45A3-441C-B2F4-B7ACE3AFF5F0}" presName="parentLeftMargin" presStyleLbl="node1" presStyleIdx="0" presStyleCnt="3"/>
      <dgm:spPr/>
    </dgm:pt>
    <dgm:pt modelId="{AAC5A5F6-59EF-46F8-985F-599DC653C187}" type="pres">
      <dgm:prSet presAssocID="{C33C15F0-45A3-441C-B2F4-B7ACE3AFF5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E7D675-41CD-4243-A287-08749FC0A81B}" type="pres">
      <dgm:prSet presAssocID="{C33C15F0-45A3-441C-B2F4-B7ACE3AFF5F0}" presName="negativeSpace" presStyleCnt="0"/>
      <dgm:spPr/>
    </dgm:pt>
    <dgm:pt modelId="{C144130C-3589-4C6C-8D87-9B63BE3F4EEE}" type="pres">
      <dgm:prSet presAssocID="{C33C15F0-45A3-441C-B2F4-B7ACE3AFF5F0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F501141F-4C65-4DE9-99B6-D21B9B797AC3}" type="pres">
      <dgm:prSet presAssocID="{2B7564EB-AE3C-4E38-92D6-F1EECCDE0C5C}" presName="spaceBetweenRectangles" presStyleCnt="0"/>
      <dgm:spPr/>
    </dgm:pt>
    <dgm:pt modelId="{98DCE37F-D1E0-4463-A701-D328DA551BC0}" type="pres">
      <dgm:prSet presAssocID="{3D0ABD15-6189-4749-BCC3-B22262EB8BD7}" presName="parentLin" presStyleCnt="0"/>
      <dgm:spPr/>
    </dgm:pt>
    <dgm:pt modelId="{F16FFF1C-279A-4A07-B10A-8D6DEDAC2E1A}" type="pres">
      <dgm:prSet presAssocID="{3D0ABD15-6189-4749-BCC3-B22262EB8BD7}" presName="parentLeftMargin" presStyleLbl="node1" presStyleIdx="1" presStyleCnt="3"/>
      <dgm:spPr/>
    </dgm:pt>
    <dgm:pt modelId="{FF34CD1C-866B-4233-B300-71F7E7E1F1E0}" type="pres">
      <dgm:prSet presAssocID="{3D0ABD15-6189-4749-BCC3-B22262EB8B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A9D96D-9780-4C44-96C4-7B4180CE3B35}" type="pres">
      <dgm:prSet presAssocID="{3D0ABD15-6189-4749-BCC3-B22262EB8BD7}" presName="negativeSpace" presStyleCnt="0"/>
      <dgm:spPr/>
    </dgm:pt>
    <dgm:pt modelId="{460DFAB1-8348-453A-9C8D-E105DDAD22BE}" type="pres">
      <dgm:prSet presAssocID="{3D0ABD15-6189-4749-BCC3-B22262EB8BD7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B9E75911-6449-41EB-8DCC-8CE76AF46FD2}" srcId="{4EA03A46-243F-4F79-93CB-057737295B21}" destId="{C33C15F0-45A3-441C-B2F4-B7ACE3AFF5F0}" srcOrd="1" destOrd="0" parTransId="{38A943B5-ED3B-4418-8F8E-CA207FAC45B8}" sibTransId="{2B7564EB-AE3C-4E38-92D6-F1EECCDE0C5C}"/>
    <dgm:cxn modelId="{5BC9DF22-AD9D-4EE3-8136-D22870BF255D}" type="presOf" srcId="{C33C15F0-45A3-441C-B2F4-B7ACE3AFF5F0}" destId="{029EFD16-BA97-4E89-9F83-D5ED5DF06B1F}" srcOrd="0" destOrd="0" presId="urn:microsoft.com/office/officeart/2005/8/layout/list1"/>
    <dgm:cxn modelId="{3FBA3162-3874-481D-A556-072359CE1E3D}" type="presOf" srcId="{9580F775-5243-4138-8696-9BC2C93A5E3A}" destId="{A39C335C-0C0A-4796-9D9D-EDD97330DF75}" srcOrd="0" destOrd="0" presId="urn:microsoft.com/office/officeart/2005/8/layout/list1"/>
    <dgm:cxn modelId="{5A377C6E-69AF-40A3-8843-B732DF3F9D39}" type="presOf" srcId="{3D0ABD15-6189-4749-BCC3-B22262EB8BD7}" destId="{F16FFF1C-279A-4A07-B10A-8D6DEDAC2E1A}" srcOrd="0" destOrd="0" presId="urn:microsoft.com/office/officeart/2005/8/layout/list1"/>
    <dgm:cxn modelId="{BF25A94F-47D1-4919-92A1-FC6D83A0A5F0}" srcId="{4EA03A46-243F-4F79-93CB-057737295B21}" destId="{3D0ABD15-6189-4749-BCC3-B22262EB8BD7}" srcOrd="2" destOrd="0" parTransId="{868DC92F-E8CB-4DB1-AF42-4BB28AE99A17}" sibTransId="{F73077B2-34FA-470D-8051-C4996254B32B}"/>
    <dgm:cxn modelId="{EC9BA5A4-EB40-4048-A6F4-3A485B377FA9}" srcId="{4EA03A46-243F-4F79-93CB-057737295B21}" destId="{9580F775-5243-4138-8696-9BC2C93A5E3A}" srcOrd="0" destOrd="0" parTransId="{7B336BB4-3915-4F03-902E-AD72EAE96684}" sibTransId="{6E7ED894-35D9-4424-8D77-3F319650C719}"/>
    <dgm:cxn modelId="{BA53F6AE-40FF-4E43-B723-1A9D92C38FB7}" type="presOf" srcId="{4EA03A46-243F-4F79-93CB-057737295B21}" destId="{AA44D900-B1D6-44C2-8261-D53F730E0038}" srcOrd="0" destOrd="0" presId="urn:microsoft.com/office/officeart/2005/8/layout/list1"/>
    <dgm:cxn modelId="{876822CF-FC11-4E8B-8B93-4D9A4066D599}" type="presOf" srcId="{9580F775-5243-4138-8696-9BC2C93A5E3A}" destId="{ECBE56C2-BDA7-44FA-963A-81F985FC3C1C}" srcOrd="1" destOrd="0" presId="urn:microsoft.com/office/officeart/2005/8/layout/list1"/>
    <dgm:cxn modelId="{C0E22ED5-0AEB-468E-938E-7E09380A4AD2}" type="presOf" srcId="{3D0ABD15-6189-4749-BCC3-B22262EB8BD7}" destId="{FF34CD1C-866B-4233-B300-71F7E7E1F1E0}" srcOrd="1" destOrd="0" presId="urn:microsoft.com/office/officeart/2005/8/layout/list1"/>
    <dgm:cxn modelId="{80994EE6-8893-4A1E-9642-F837408CEEA9}" type="presOf" srcId="{C33C15F0-45A3-441C-B2F4-B7ACE3AFF5F0}" destId="{AAC5A5F6-59EF-46F8-985F-599DC653C187}" srcOrd="1" destOrd="0" presId="urn:microsoft.com/office/officeart/2005/8/layout/list1"/>
    <dgm:cxn modelId="{95EFB18F-996E-48BC-B7B9-163DE669D862}" type="presParOf" srcId="{AA44D900-B1D6-44C2-8261-D53F730E0038}" destId="{927C4992-BC71-4F98-A062-35DDC25FE135}" srcOrd="0" destOrd="0" presId="urn:microsoft.com/office/officeart/2005/8/layout/list1"/>
    <dgm:cxn modelId="{8B3D616F-DEC2-4F1D-A793-842331B6FDCE}" type="presParOf" srcId="{927C4992-BC71-4F98-A062-35DDC25FE135}" destId="{A39C335C-0C0A-4796-9D9D-EDD97330DF75}" srcOrd="0" destOrd="0" presId="urn:microsoft.com/office/officeart/2005/8/layout/list1"/>
    <dgm:cxn modelId="{B022911D-93B1-46BD-9ACD-71FD1FBA5604}" type="presParOf" srcId="{927C4992-BC71-4F98-A062-35DDC25FE135}" destId="{ECBE56C2-BDA7-44FA-963A-81F985FC3C1C}" srcOrd="1" destOrd="0" presId="urn:microsoft.com/office/officeart/2005/8/layout/list1"/>
    <dgm:cxn modelId="{FB457A80-3B70-4F4A-B0CA-6F7AB6EB88BE}" type="presParOf" srcId="{AA44D900-B1D6-44C2-8261-D53F730E0038}" destId="{A70888BB-DF4E-458B-B287-A5DD3E54029E}" srcOrd="1" destOrd="0" presId="urn:microsoft.com/office/officeart/2005/8/layout/list1"/>
    <dgm:cxn modelId="{6D060712-0B21-444F-A4F3-21C6B977EE92}" type="presParOf" srcId="{AA44D900-B1D6-44C2-8261-D53F730E0038}" destId="{56CBB7EB-7EDB-470B-8C52-F6FFBA3A1230}" srcOrd="2" destOrd="0" presId="urn:microsoft.com/office/officeart/2005/8/layout/list1"/>
    <dgm:cxn modelId="{A6232115-8F14-4B70-8374-41517E32D897}" type="presParOf" srcId="{AA44D900-B1D6-44C2-8261-D53F730E0038}" destId="{C1186CD1-90A8-4B75-9C8C-07978E7AE0C0}" srcOrd="3" destOrd="0" presId="urn:microsoft.com/office/officeart/2005/8/layout/list1"/>
    <dgm:cxn modelId="{A9BA36BD-2A30-4C47-B93C-571AFC64DD1A}" type="presParOf" srcId="{AA44D900-B1D6-44C2-8261-D53F730E0038}" destId="{7CF80C63-9190-465F-8D98-1BAF887D9E42}" srcOrd="4" destOrd="0" presId="urn:microsoft.com/office/officeart/2005/8/layout/list1"/>
    <dgm:cxn modelId="{160234AE-D695-4F08-AA51-6E6D64C7D6CD}" type="presParOf" srcId="{7CF80C63-9190-465F-8D98-1BAF887D9E42}" destId="{029EFD16-BA97-4E89-9F83-D5ED5DF06B1F}" srcOrd="0" destOrd="0" presId="urn:microsoft.com/office/officeart/2005/8/layout/list1"/>
    <dgm:cxn modelId="{0225C27D-8CB5-4DA1-8AE5-D6D9FF5EC672}" type="presParOf" srcId="{7CF80C63-9190-465F-8D98-1BAF887D9E42}" destId="{AAC5A5F6-59EF-46F8-985F-599DC653C187}" srcOrd="1" destOrd="0" presId="urn:microsoft.com/office/officeart/2005/8/layout/list1"/>
    <dgm:cxn modelId="{8DECB409-7A28-4D47-8210-8F77B3BB91A7}" type="presParOf" srcId="{AA44D900-B1D6-44C2-8261-D53F730E0038}" destId="{81E7D675-41CD-4243-A287-08749FC0A81B}" srcOrd="5" destOrd="0" presId="urn:microsoft.com/office/officeart/2005/8/layout/list1"/>
    <dgm:cxn modelId="{215E12F2-9AE7-40B0-81C9-772D8A46EC61}" type="presParOf" srcId="{AA44D900-B1D6-44C2-8261-D53F730E0038}" destId="{C144130C-3589-4C6C-8D87-9B63BE3F4EEE}" srcOrd="6" destOrd="0" presId="urn:microsoft.com/office/officeart/2005/8/layout/list1"/>
    <dgm:cxn modelId="{004D0D88-4612-4BCE-92A9-E8A22E117DE4}" type="presParOf" srcId="{AA44D900-B1D6-44C2-8261-D53F730E0038}" destId="{F501141F-4C65-4DE9-99B6-D21B9B797AC3}" srcOrd="7" destOrd="0" presId="urn:microsoft.com/office/officeart/2005/8/layout/list1"/>
    <dgm:cxn modelId="{ABD9341B-DED2-4DF4-90B8-29DC21AD8D21}" type="presParOf" srcId="{AA44D900-B1D6-44C2-8261-D53F730E0038}" destId="{98DCE37F-D1E0-4463-A701-D328DA551BC0}" srcOrd="8" destOrd="0" presId="urn:microsoft.com/office/officeart/2005/8/layout/list1"/>
    <dgm:cxn modelId="{8461BBF0-D35B-46E6-9480-5F8A491A30ED}" type="presParOf" srcId="{98DCE37F-D1E0-4463-A701-D328DA551BC0}" destId="{F16FFF1C-279A-4A07-B10A-8D6DEDAC2E1A}" srcOrd="0" destOrd="0" presId="urn:microsoft.com/office/officeart/2005/8/layout/list1"/>
    <dgm:cxn modelId="{94B22DD4-D8C2-42D3-9F19-FD0DA13410CF}" type="presParOf" srcId="{98DCE37F-D1E0-4463-A701-D328DA551BC0}" destId="{FF34CD1C-866B-4233-B300-71F7E7E1F1E0}" srcOrd="1" destOrd="0" presId="urn:microsoft.com/office/officeart/2005/8/layout/list1"/>
    <dgm:cxn modelId="{8259C7E0-8A9B-44A2-96EF-B5980AFB0280}" type="presParOf" srcId="{AA44D900-B1D6-44C2-8261-D53F730E0038}" destId="{11A9D96D-9780-4C44-96C4-7B4180CE3B35}" srcOrd="9" destOrd="0" presId="urn:microsoft.com/office/officeart/2005/8/layout/list1"/>
    <dgm:cxn modelId="{483BBFAD-8208-42B8-9B1A-95D0B0C47F5B}" type="presParOf" srcId="{AA44D900-B1D6-44C2-8261-D53F730E0038}" destId="{460DFAB1-8348-453A-9C8D-E105DDAD22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17B98D-9ADF-4C4D-AF44-7281E09E2C9F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7096CD6-1BFB-437A-BE2A-232DAD74803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Final Boss – War Machine/Dr. Doom</a:t>
          </a:r>
        </a:p>
      </dgm:t>
    </dgm:pt>
    <dgm:pt modelId="{A85086A2-BA37-4626-AB1C-1EE3062A2FE6}" type="parTrans" cxnId="{C1464226-BE52-4DE7-A5C6-CF4975D1F2A4}">
      <dgm:prSet/>
      <dgm:spPr/>
      <dgm:t>
        <a:bodyPr/>
        <a:lstStyle/>
        <a:p>
          <a:endParaRPr lang="en-US"/>
        </a:p>
      </dgm:t>
    </dgm:pt>
    <dgm:pt modelId="{C9D5AD7A-80C5-4FA2-AD8C-159032D37801}" type="sibTrans" cxnId="{C1464226-BE52-4DE7-A5C6-CF4975D1F2A4}">
      <dgm:prSet/>
      <dgm:spPr/>
      <dgm:t>
        <a:bodyPr/>
        <a:lstStyle/>
        <a:p>
          <a:endParaRPr lang="en-US"/>
        </a:p>
      </dgm:t>
    </dgm:pt>
    <dgm:pt modelId="{3CC81DFF-6D29-42C2-904F-EBD975D3461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Power-ups – Unlimited Energy</a:t>
          </a:r>
        </a:p>
      </dgm:t>
    </dgm:pt>
    <dgm:pt modelId="{ADE4A5EC-93D2-4063-B447-03B189AC39FE}" type="parTrans" cxnId="{37C984B6-DB2E-43E3-81AD-F832498D642D}">
      <dgm:prSet/>
      <dgm:spPr/>
      <dgm:t>
        <a:bodyPr/>
        <a:lstStyle/>
        <a:p>
          <a:endParaRPr lang="en-US"/>
        </a:p>
      </dgm:t>
    </dgm:pt>
    <dgm:pt modelId="{87781EC4-5610-41DF-B893-5259831890EC}" type="sibTrans" cxnId="{37C984B6-DB2E-43E3-81AD-F832498D642D}">
      <dgm:prSet/>
      <dgm:spPr/>
      <dgm:t>
        <a:bodyPr/>
        <a:lstStyle/>
        <a:p>
          <a:endParaRPr lang="en-US"/>
        </a:p>
      </dgm:t>
    </dgm:pt>
    <dgm:pt modelId="{F61A2CC2-2B9D-4AD6-BC4F-EF692198D6A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Thugs – Enemies</a:t>
          </a:r>
        </a:p>
      </dgm:t>
    </dgm:pt>
    <dgm:pt modelId="{AC98E7B4-027A-49AD-96FC-0E5C2C1C9618}" type="parTrans" cxnId="{D1C060AA-DBA6-46A9-A4FA-670055625E8A}">
      <dgm:prSet/>
      <dgm:spPr/>
      <dgm:t>
        <a:bodyPr/>
        <a:lstStyle/>
        <a:p>
          <a:endParaRPr lang="en-US"/>
        </a:p>
      </dgm:t>
    </dgm:pt>
    <dgm:pt modelId="{4CCABB5D-7E11-4B20-9ED4-A29DCAED232A}" type="sibTrans" cxnId="{D1C060AA-DBA6-46A9-A4FA-670055625E8A}">
      <dgm:prSet/>
      <dgm:spPr/>
      <dgm:t>
        <a:bodyPr/>
        <a:lstStyle/>
        <a:p>
          <a:endParaRPr lang="en-US"/>
        </a:p>
      </dgm:t>
    </dgm:pt>
    <dgm:pt modelId="{904E8351-EA07-4250-984E-0D5EF85F4CA6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New level - City</a:t>
          </a:r>
        </a:p>
      </dgm:t>
    </dgm:pt>
    <dgm:pt modelId="{C5472050-BE89-4315-A388-B5C15D1937B8}" type="parTrans" cxnId="{70172084-874F-45FA-86CE-2EC6BC301C92}">
      <dgm:prSet/>
      <dgm:spPr/>
      <dgm:t>
        <a:bodyPr/>
        <a:lstStyle/>
        <a:p>
          <a:endParaRPr lang="en-US"/>
        </a:p>
      </dgm:t>
    </dgm:pt>
    <dgm:pt modelId="{BC31E4C2-B03F-4E73-BC9D-9B4F0EE89DB5}" type="sibTrans" cxnId="{70172084-874F-45FA-86CE-2EC6BC301C92}">
      <dgm:prSet/>
      <dgm:spPr/>
      <dgm:t>
        <a:bodyPr/>
        <a:lstStyle/>
        <a:p>
          <a:endParaRPr lang="en-US"/>
        </a:p>
      </dgm:t>
    </dgm:pt>
    <dgm:pt modelId="{D8229B00-BE2B-4C99-AEA0-1472ECBF087B}" type="pres">
      <dgm:prSet presAssocID="{8317B98D-9ADF-4C4D-AF44-7281E09E2C9F}" presName="linear" presStyleCnt="0">
        <dgm:presLayoutVars>
          <dgm:dir/>
          <dgm:animLvl val="lvl"/>
          <dgm:resizeHandles val="exact"/>
        </dgm:presLayoutVars>
      </dgm:prSet>
      <dgm:spPr/>
    </dgm:pt>
    <dgm:pt modelId="{2193EE82-C4BA-4C72-90B3-6D639EE8B8C4}" type="pres">
      <dgm:prSet presAssocID="{07096CD6-1BFB-437A-BE2A-232DAD74803A}" presName="parentLin" presStyleCnt="0"/>
      <dgm:spPr/>
    </dgm:pt>
    <dgm:pt modelId="{0728AE48-7EA0-482A-8589-C535826A2550}" type="pres">
      <dgm:prSet presAssocID="{07096CD6-1BFB-437A-BE2A-232DAD74803A}" presName="parentLeftMargin" presStyleLbl="node1" presStyleIdx="0" presStyleCnt="4"/>
      <dgm:spPr/>
    </dgm:pt>
    <dgm:pt modelId="{F6D1E2F6-C80C-490E-94BE-59C60EDBED25}" type="pres">
      <dgm:prSet presAssocID="{07096CD6-1BFB-437A-BE2A-232DAD7480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DE4CD1-537B-49FB-9251-919D01A025BC}" type="pres">
      <dgm:prSet presAssocID="{07096CD6-1BFB-437A-BE2A-232DAD74803A}" presName="negativeSpace" presStyleCnt="0"/>
      <dgm:spPr/>
    </dgm:pt>
    <dgm:pt modelId="{F1FAE10A-04A4-4D54-8C55-E77F4D381E35}" type="pres">
      <dgm:prSet presAssocID="{07096CD6-1BFB-437A-BE2A-232DAD74803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55325D17-C344-404D-A263-343F5B8B4FA5}" type="pres">
      <dgm:prSet presAssocID="{C9D5AD7A-80C5-4FA2-AD8C-159032D37801}" presName="spaceBetweenRectangles" presStyleCnt="0"/>
      <dgm:spPr/>
    </dgm:pt>
    <dgm:pt modelId="{E4FB2B8C-8535-4BB3-8319-65C1484326FC}" type="pres">
      <dgm:prSet presAssocID="{3CC81DFF-6D29-42C2-904F-EBD975D34615}" presName="parentLin" presStyleCnt="0"/>
      <dgm:spPr/>
    </dgm:pt>
    <dgm:pt modelId="{9050D716-67FA-437E-A12D-C5A947FF2EDA}" type="pres">
      <dgm:prSet presAssocID="{3CC81DFF-6D29-42C2-904F-EBD975D34615}" presName="parentLeftMargin" presStyleLbl="node1" presStyleIdx="0" presStyleCnt="4"/>
      <dgm:spPr/>
    </dgm:pt>
    <dgm:pt modelId="{686D5D2F-E5A0-48C9-A654-6D7D39ADBBC4}" type="pres">
      <dgm:prSet presAssocID="{3CC81DFF-6D29-42C2-904F-EBD975D346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1D0FF5-EA26-4137-B74A-7606D32609AE}" type="pres">
      <dgm:prSet presAssocID="{3CC81DFF-6D29-42C2-904F-EBD975D34615}" presName="negativeSpace" presStyleCnt="0"/>
      <dgm:spPr/>
    </dgm:pt>
    <dgm:pt modelId="{A306B62B-8D45-4FD8-95CC-156C2460EAFE}" type="pres">
      <dgm:prSet presAssocID="{3CC81DFF-6D29-42C2-904F-EBD975D3461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5FED62D3-5146-4EA1-8FC8-6B258FC74BB3}" type="pres">
      <dgm:prSet presAssocID="{87781EC4-5610-41DF-B893-5259831890EC}" presName="spaceBetweenRectangles" presStyleCnt="0"/>
      <dgm:spPr/>
    </dgm:pt>
    <dgm:pt modelId="{024710EB-000A-4B36-8962-36EBEC6F3D85}" type="pres">
      <dgm:prSet presAssocID="{F61A2CC2-2B9D-4AD6-BC4F-EF692198D6AF}" presName="parentLin" presStyleCnt="0"/>
      <dgm:spPr/>
    </dgm:pt>
    <dgm:pt modelId="{500F7BD0-43C1-4E6E-ADBA-7658D064982E}" type="pres">
      <dgm:prSet presAssocID="{F61A2CC2-2B9D-4AD6-BC4F-EF692198D6AF}" presName="parentLeftMargin" presStyleLbl="node1" presStyleIdx="1" presStyleCnt="4"/>
      <dgm:spPr/>
    </dgm:pt>
    <dgm:pt modelId="{76C80044-CD79-482F-AA6D-45C7237915B0}" type="pres">
      <dgm:prSet presAssocID="{F61A2CC2-2B9D-4AD6-BC4F-EF692198D6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8F884E-3C56-4220-947C-5DDEB889350B}" type="pres">
      <dgm:prSet presAssocID="{F61A2CC2-2B9D-4AD6-BC4F-EF692198D6AF}" presName="negativeSpace" presStyleCnt="0"/>
      <dgm:spPr/>
    </dgm:pt>
    <dgm:pt modelId="{5A1BC2DE-7F05-47D7-90C8-C045D3FE9D51}" type="pres">
      <dgm:prSet presAssocID="{F61A2CC2-2B9D-4AD6-BC4F-EF692198D6AF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3CF103D0-2F94-407E-9BF9-59AD7F2675CB}" type="pres">
      <dgm:prSet presAssocID="{4CCABB5D-7E11-4B20-9ED4-A29DCAED232A}" presName="spaceBetweenRectangles" presStyleCnt="0"/>
      <dgm:spPr/>
    </dgm:pt>
    <dgm:pt modelId="{7A21BE5B-FA9E-4AA6-A98C-83ABCEE5E72B}" type="pres">
      <dgm:prSet presAssocID="{904E8351-EA07-4250-984E-0D5EF85F4CA6}" presName="parentLin" presStyleCnt="0"/>
      <dgm:spPr/>
    </dgm:pt>
    <dgm:pt modelId="{E644D76F-8C8D-4EBD-A532-67A84E42C0B7}" type="pres">
      <dgm:prSet presAssocID="{904E8351-EA07-4250-984E-0D5EF85F4CA6}" presName="parentLeftMargin" presStyleLbl="node1" presStyleIdx="2" presStyleCnt="4"/>
      <dgm:spPr/>
    </dgm:pt>
    <dgm:pt modelId="{190D72B2-AE0C-4D19-B44B-DD343338AF45}" type="pres">
      <dgm:prSet presAssocID="{904E8351-EA07-4250-984E-0D5EF85F4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E03FB3-6000-4B23-AFDC-1D7C174DAC7F}" type="pres">
      <dgm:prSet presAssocID="{904E8351-EA07-4250-984E-0D5EF85F4CA6}" presName="negativeSpace" presStyleCnt="0"/>
      <dgm:spPr/>
    </dgm:pt>
    <dgm:pt modelId="{3979CBF3-6E2B-40E0-A784-89159AA22284}" type="pres">
      <dgm:prSet presAssocID="{904E8351-EA07-4250-984E-0D5EF85F4CA6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D0FBBF0C-FBAB-475D-ACDB-898C3FE86EB7}" type="presOf" srcId="{07096CD6-1BFB-437A-BE2A-232DAD74803A}" destId="{0728AE48-7EA0-482A-8589-C535826A2550}" srcOrd="0" destOrd="0" presId="urn:microsoft.com/office/officeart/2005/8/layout/list1"/>
    <dgm:cxn modelId="{25FAC921-062F-42AB-A487-5E92849E51D9}" type="presOf" srcId="{904E8351-EA07-4250-984E-0D5EF85F4CA6}" destId="{190D72B2-AE0C-4D19-B44B-DD343338AF45}" srcOrd="1" destOrd="0" presId="urn:microsoft.com/office/officeart/2005/8/layout/list1"/>
    <dgm:cxn modelId="{C1464226-BE52-4DE7-A5C6-CF4975D1F2A4}" srcId="{8317B98D-9ADF-4C4D-AF44-7281E09E2C9F}" destId="{07096CD6-1BFB-437A-BE2A-232DAD74803A}" srcOrd="0" destOrd="0" parTransId="{A85086A2-BA37-4626-AB1C-1EE3062A2FE6}" sibTransId="{C9D5AD7A-80C5-4FA2-AD8C-159032D37801}"/>
    <dgm:cxn modelId="{D9FFE533-94FE-47D1-A908-1CFA24831E7E}" type="presOf" srcId="{3CC81DFF-6D29-42C2-904F-EBD975D34615}" destId="{9050D716-67FA-437E-A12D-C5A947FF2EDA}" srcOrd="0" destOrd="0" presId="urn:microsoft.com/office/officeart/2005/8/layout/list1"/>
    <dgm:cxn modelId="{C9D35560-3E2F-4CBD-A50F-CFE7C2DF1C98}" type="presOf" srcId="{F61A2CC2-2B9D-4AD6-BC4F-EF692198D6AF}" destId="{76C80044-CD79-482F-AA6D-45C7237915B0}" srcOrd="1" destOrd="0" presId="urn:microsoft.com/office/officeart/2005/8/layout/list1"/>
    <dgm:cxn modelId="{2A792C66-891A-489E-A7CA-C9EBD105899D}" type="presOf" srcId="{07096CD6-1BFB-437A-BE2A-232DAD74803A}" destId="{F6D1E2F6-C80C-490E-94BE-59C60EDBED25}" srcOrd="1" destOrd="0" presId="urn:microsoft.com/office/officeart/2005/8/layout/list1"/>
    <dgm:cxn modelId="{301F9073-02F4-48AC-9899-A84003E7002D}" type="presOf" srcId="{8317B98D-9ADF-4C4D-AF44-7281E09E2C9F}" destId="{D8229B00-BE2B-4C99-AEA0-1472ECBF087B}" srcOrd="0" destOrd="0" presId="urn:microsoft.com/office/officeart/2005/8/layout/list1"/>
    <dgm:cxn modelId="{2C773277-1805-4633-9C3C-DC1DD25E4469}" type="presOf" srcId="{3CC81DFF-6D29-42C2-904F-EBD975D34615}" destId="{686D5D2F-E5A0-48C9-A654-6D7D39ADBBC4}" srcOrd="1" destOrd="0" presId="urn:microsoft.com/office/officeart/2005/8/layout/list1"/>
    <dgm:cxn modelId="{70172084-874F-45FA-86CE-2EC6BC301C92}" srcId="{8317B98D-9ADF-4C4D-AF44-7281E09E2C9F}" destId="{904E8351-EA07-4250-984E-0D5EF85F4CA6}" srcOrd="3" destOrd="0" parTransId="{C5472050-BE89-4315-A388-B5C15D1937B8}" sibTransId="{BC31E4C2-B03F-4E73-BC9D-9B4F0EE89DB5}"/>
    <dgm:cxn modelId="{D1C060AA-DBA6-46A9-A4FA-670055625E8A}" srcId="{8317B98D-9ADF-4C4D-AF44-7281E09E2C9F}" destId="{F61A2CC2-2B9D-4AD6-BC4F-EF692198D6AF}" srcOrd="2" destOrd="0" parTransId="{AC98E7B4-027A-49AD-96FC-0E5C2C1C9618}" sibTransId="{4CCABB5D-7E11-4B20-9ED4-A29DCAED232A}"/>
    <dgm:cxn modelId="{C4DF00AC-FB74-40CB-B276-7176C1823773}" type="presOf" srcId="{904E8351-EA07-4250-984E-0D5EF85F4CA6}" destId="{E644D76F-8C8D-4EBD-A532-67A84E42C0B7}" srcOrd="0" destOrd="0" presId="urn:microsoft.com/office/officeart/2005/8/layout/list1"/>
    <dgm:cxn modelId="{FA2901AE-9878-440F-8BBA-FD0FFA67AEBC}" type="presOf" srcId="{F61A2CC2-2B9D-4AD6-BC4F-EF692198D6AF}" destId="{500F7BD0-43C1-4E6E-ADBA-7658D064982E}" srcOrd="0" destOrd="0" presId="urn:microsoft.com/office/officeart/2005/8/layout/list1"/>
    <dgm:cxn modelId="{37C984B6-DB2E-43E3-81AD-F832498D642D}" srcId="{8317B98D-9ADF-4C4D-AF44-7281E09E2C9F}" destId="{3CC81DFF-6D29-42C2-904F-EBD975D34615}" srcOrd="1" destOrd="0" parTransId="{ADE4A5EC-93D2-4063-B447-03B189AC39FE}" sibTransId="{87781EC4-5610-41DF-B893-5259831890EC}"/>
    <dgm:cxn modelId="{678C8471-67D9-4530-976B-63CED688D665}" type="presParOf" srcId="{D8229B00-BE2B-4C99-AEA0-1472ECBF087B}" destId="{2193EE82-C4BA-4C72-90B3-6D639EE8B8C4}" srcOrd="0" destOrd="0" presId="urn:microsoft.com/office/officeart/2005/8/layout/list1"/>
    <dgm:cxn modelId="{E51F6279-1A7B-4E36-BB02-B633A02F35F0}" type="presParOf" srcId="{2193EE82-C4BA-4C72-90B3-6D639EE8B8C4}" destId="{0728AE48-7EA0-482A-8589-C535826A2550}" srcOrd="0" destOrd="0" presId="urn:microsoft.com/office/officeart/2005/8/layout/list1"/>
    <dgm:cxn modelId="{EE6EEF42-DBBF-4FCB-8AE2-3448C1FE2F7F}" type="presParOf" srcId="{2193EE82-C4BA-4C72-90B3-6D639EE8B8C4}" destId="{F6D1E2F6-C80C-490E-94BE-59C60EDBED25}" srcOrd="1" destOrd="0" presId="urn:microsoft.com/office/officeart/2005/8/layout/list1"/>
    <dgm:cxn modelId="{08023D7B-4F70-4F42-8E88-A67952B61A90}" type="presParOf" srcId="{D8229B00-BE2B-4C99-AEA0-1472ECBF087B}" destId="{0DDE4CD1-537B-49FB-9251-919D01A025BC}" srcOrd="1" destOrd="0" presId="urn:microsoft.com/office/officeart/2005/8/layout/list1"/>
    <dgm:cxn modelId="{A40D3482-02F6-407B-B0B3-FF5A940D11A1}" type="presParOf" srcId="{D8229B00-BE2B-4C99-AEA0-1472ECBF087B}" destId="{F1FAE10A-04A4-4D54-8C55-E77F4D381E35}" srcOrd="2" destOrd="0" presId="urn:microsoft.com/office/officeart/2005/8/layout/list1"/>
    <dgm:cxn modelId="{1374A5FA-DF53-4D41-9D5B-0421F78A0E67}" type="presParOf" srcId="{D8229B00-BE2B-4C99-AEA0-1472ECBF087B}" destId="{55325D17-C344-404D-A263-343F5B8B4FA5}" srcOrd="3" destOrd="0" presId="urn:microsoft.com/office/officeart/2005/8/layout/list1"/>
    <dgm:cxn modelId="{3D247BD4-3658-4651-BB28-86D923C58BD0}" type="presParOf" srcId="{D8229B00-BE2B-4C99-AEA0-1472ECBF087B}" destId="{E4FB2B8C-8535-4BB3-8319-65C1484326FC}" srcOrd="4" destOrd="0" presId="urn:microsoft.com/office/officeart/2005/8/layout/list1"/>
    <dgm:cxn modelId="{71AB4D78-873B-4591-93FF-6103253AB0FB}" type="presParOf" srcId="{E4FB2B8C-8535-4BB3-8319-65C1484326FC}" destId="{9050D716-67FA-437E-A12D-C5A947FF2EDA}" srcOrd="0" destOrd="0" presId="urn:microsoft.com/office/officeart/2005/8/layout/list1"/>
    <dgm:cxn modelId="{2C4B8845-0486-4177-9042-2E405F5D8B48}" type="presParOf" srcId="{E4FB2B8C-8535-4BB3-8319-65C1484326FC}" destId="{686D5D2F-E5A0-48C9-A654-6D7D39ADBBC4}" srcOrd="1" destOrd="0" presId="urn:microsoft.com/office/officeart/2005/8/layout/list1"/>
    <dgm:cxn modelId="{B62B75E5-AE4D-4B1D-BF4B-712E710BD813}" type="presParOf" srcId="{D8229B00-BE2B-4C99-AEA0-1472ECBF087B}" destId="{CE1D0FF5-EA26-4137-B74A-7606D32609AE}" srcOrd="5" destOrd="0" presId="urn:microsoft.com/office/officeart/2005/8/layout/list1"/>
    <dgm:cxn modelId="{5A029A2C-179E-494B-9189-57B2B8597292}" type="presParOf" srcId="{D8229B00-BE2B-4C99-AEA0-1472ECBF087B}" destId="{A306B62B-8D45-4FD8-95CC-156C2460EAFE}" srcOrd="6" destOrd="0" presId="urn:microsoft.com/office/officeart/2005/8/layout/list1"/>
    <dgm:cxn modelId="{7C3F1963-3BD4-4DBA-B5DF-EBD1841348F9}" type="presParOf" srcId="{D8229B00-BE2B-4C99-AEA0-1472ECBF087B}" destId="{5FED62D3-5146-4EA1-8FC8-6B258FC74BB3}" srcOrd="7" destOrd="0" presId="urn:microsoft.com/office/officeart/2005/8/layout/list1"/>
    <dgm:cxn modelId="{73BF83F5-B1DF-4D4B-9051-74C90333CD56}" type="presParOf" srcId="{D8229B00-BE2B-4C99-AEA0-1472ECBF087B}" destId="{024710EB-000A-4B36-8962-36EBEC6F3D85}" srcOrd="8" destOrd="0" presId="urn:microsoft.com/office/officeart/2005/8/layout/list1"/>
    <dgm:cxn modelId="{ADEF4604-2615-40A5-8862-8204559008D5}" type="presParOf" srcId="{024710EB-000A-4B36-8962-36EBEC6F3D85}" destId="{500F7BD0-43C1-4E6E-ADBA-7658D064982E}" srcOrd="0" destOrd="0" presId="urn:microsoft.com/office/officeart/2005/8/layout/list1"/>
    <dgm:cxn modelId="{7B281331-D7B4-4A35-8109-B2BF1319C922}" type="presParOf" srcId="{024710EB-000A-4B36-8962-36EBEC6F3D85}" destId="{76C80044-CD79-482F-AA6D-45C7237915B0}" srcOrd="1" destOrd="0" presId="urn:microsoft.com/office/officeart/2005/8/layout/list1"/>
    <dgm:cxn modelId="{BCE415BC-280C-42B3-9191-B6DAEF830D1C}" type="presParOf" srcId="{D8229B00-BE2B-4C99-AEA0-1472ECBF087B}" destId="{048F884E-3C56-4220-947C-5DDEB889350B}" srcOrd="9" destOrd="0" presId="urn:microsoft.com/office/officeart/2005/8/layout/list1"/>
    <dgm:cxn modelId="{4FADA831-3B69-4A23-A20D-4D7EF09132A9}" type="presParOf" srcId="{D8229B00-BE2B-4C99-AEA0-1472ECBF087B}" destId="{5A1BC2DE-7F05-47D7-90C8-C045D3FE9D51}" srcOrd="10" destOrd="0" presId="urn:microsoft.com/office/officeart/2005/8/layout/list1"/>
    <dgm:cxn modelId="{CBCAD18E-E686-4095-859D-81F0843CC949}" type="presParOf" srcId="{D8229B00-BE2B-4C99-AEA0-1472ECBF087B}" destId="{3CF103D0-2F94-407E-9BF9-59AD7F2675CB}" srcOrd="11" destOrd="0" presId="urn:microsoft.com/office/officeart/2005/8/layout/list1"/>
    <dgm:cxn modelId="{6147CBAE-CE96-48FD-8428-317F802F3F22}" type="presParOf" srcId="{D8229B00-BE2B-4C99-AEA0-1472ECBF087B}" destId="{7A21BE5B-FA9E-4AA6-A98C-83ABCEE5E72B}" srcOrd="12" destOrd="0" presId="urn:microsoft.com/office/officeart/2005/8/layout/list1"/>
    <dgm:cxn modelId="{16EDC687-C27E-4E48-9ED0-5A642726EAD1}" type="presParOf" srcId="{7A21BE5B-FA9E-4AA6-A98C-83ABCEE5E72B}" destId="{E644D76F-8C8D-4EBD-A532-67A84E42C0B7}" srcOrd="0" destOrd="0" presId="urn:microsoft.com/office/officeart/2005/8/layout/list1"/>
    <dgm:cxn modelId="{36007CEE-2B96-4224-BB95-E06F3E4AD3EE}" type="presParOf" srcId="{7A21BE5B-FA9E-4AA6-A98C-83ABCEE5E72B}" destId="{190D72B2-AE0C-4D19-B44B-DD343338AF45}" srcOrd="1" destOrd="0" presId="urn:microsoft.com/office/officeart/2005/8/layout/list1"/>
    <dgm:cxn modelId="{7AF4BD63-7820-4351-804A-1DAE8F0CD5BD}" type="presParOf" srcId="{D8229B00-BE2B-4C99-AEA0-1472ECBF087B}" destId="{61E03FB3-6000-4B23-AFDC-1D7C174DAC7F}" srcOrd="13" destOrd="0" presId="urn:microsoft.com/office/officeart/2005/8/layout/list1"/>
    <dgm:cxn modelId="{A6198BFD-E1C6-4918-829B-DA11E2770E1D}" type="presParOf" srcId="{D8229B00-BE2B-4C99-AEA0-1472ECBF087B}" destId="{3979CBF3-6E2B-40E0-A784-89159AA2228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D9F1-06ED-45D2-B36F-D5663718682C}">
      <dsp:nvSpPr>
        <dsp:cNvPr id="0" name=""/>
        <dsp:cNvSpPr/>
      </dsp:nvSpPr>
      <dsp:spPr>
        <a:xfrm>
          <a:off x="0" y="666511"/>
          <a:ext cx="3142802" cy="18856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Iron Man</a:t>
          </a:r>
        </a:p>
      </dsp:txBody>
      <dsp:txXfrm>
        <a:off x="0" y="666511"/>
        <a:ext cx="3142802" cy="1885681"/>
      </dsp:txXfrm>
    </dsp:sp>
    <dsp:sp modelId="{FB956AC2-C00B-410D-B5D5-36ACF71E2158}">
      <dsp:nvSpPr>
        <dsp:cNvPr id="0" name=""/>
        <dsp:cNvSpPr/>
      </dsp:nvSpPr>
      <dsp:spPr>
        <a:xfrm>
          <a:off x="3457083" y="666511"/>
          <a:ext cx="3142802" cy="1885681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Hulk</a:t>
          </a:r>
        </a:p>
      </dsp:txBody>
      <dsp:txXfrm>
        <a:off x="3457083" y="666511"/>
        <a:ext cx="3142802" cy="1885681"/>
      </dsp:txXfrm>
    </dsp:sp>
    <dsp:sp modelId="{E1D69571-F28C-4D88-BBD8-3BA067F78DAE}">
      <dsp:nvSpPr>
        <dsp:cNvPr id="0" name=""/>
        <dsp:cNvSpPr/>
      </dsp:nvSpPr>
      <dsp:spPr>
        <a:xfrm>
          <a:off x="6914166" y="666511"/>
          <a:ext cx="3142802" cy="188568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</a:t>
          </a:r>
        </a:p>
      </dsp:txBody>
      <dsp:txXfrm>
        <a:off x="6914166" y="666511"/>
        <a:ext cx="3142802" cy="1885681"/>
      </dsp:txXfrm>
    </dsp:sp>
    <dsp:sp modelId="{6FC73968-3102-4219-9158-81F292187B41}">
      <dsp:nvSpPr>
        <dsp:cNvPr id="0" name=""/>
        <dsp:cNvSpPr/>
      </dsp:nvSpPr>
      <dsp:spPr>
        <a:xfrm>
          <a:off x="1728541" y="2866473"/>
          <a:ext cx="3142802" cy="1885681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Clones</a:t>
          </a:r>
        </a:p>
      </dsp:txBody>
      <dsp:txXfrm>
        <a:off x="1728541" y="2866473"/>
        <a:ext cx="3142802" cy="1885681"/>
      </dsp:txXfrm>
    </dsp:sp>
    <dsp:sp modelId="{2899E9D8-A345-4E63-BB25-81DFDD213FC6}">
      <dsp:nvSpPr>
        <dsp:cNvPr id="0" name=""/>
        <dsp:cNvSpPr/>
      </dsp:nvSpPr>
      <dsp:spPr>
        <a:xfrm>
          <a:off x="5185624" y="2866473"/>
          <a:ext cx="3142802" cy="188568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Idea!</a:t>
          </a:r>
        </a:p>
      </dsp:txBody>
      <dsp:txXfrm>
        <a:off x="5185624" y="2866473"/>
        <a:ext cx="3142802" cy="1885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D9F1-06ED-45D2-B36F-D5663718682C}">
      <dsp:nvSpPr>
        <dsp:cNvPr id="0" name=""/>
        <dsp:cNvSpPr/>
      </dsp:nvSpPr>
      <dsp:spPr>
        <a:xfrm>
          <a:off x="939844" y="1669"/>
          <a:ext cx="3669513" cy="22017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Race?</a:t>
          </a:r>
        </a:p>
      </dsp:txBody>
      <dsp:txXfrm>
        <a:off x="939844" y="1669"/>
        <a:ext cx="3669513" cy="2201708"/>
      </dsp:txXfrm>
    </dsp:sp>
    <dsp:sp modelId="{6FC73968-3102-4219-9158-81F292187B41}">
      <dsp:nvSpPr>
        <dsp:cNvPr id="0" name=""/>
        <dsp:cNvSpPr/>
      </dsp:nvSpPr>
      <dsp:spPr>
        <a:xfrm>
          <a:off x="4976309" y="1669"/>
          <a:ext cx="3669513" cy="2201708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Obstacles</a:t>
          </a:r>
        </a:p>
      </dsp:txBody>
      <dsp:txXfrm>
        <a:off x="4976309" y="1669"/>
        <a:ext cx="3669513" cy="2201708"/>
      </dsp:txXfrm>
    </dsp:sp>
    <dsp:sp modelId="{2899E9D8-A345-4E63-BB25-81DFDD213FC6}">
      <dsp:nvSpPr>
        <dsp:cNvPr id="0" name=""/>
        <dsp:cNvSpPr/>
      </dsp:nvSpPr>
      <dsp:spPr>
        <a:xfrm>
          <a:off x="939844" y="2570328"/>
          <a:ext cx="3669513" cy="2201708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Enemies</a:t>
          </a:r>
        </a:p>
      </dsp:txBody>
      <dsp:txXfrm>
        <a:off x="939844" y="2570328"/>
        <a:ext cx="3669513" cy="2201708"/>
      </dsp:txXfrm>
    </dsp:sp>
    <dsp:sp modelId="{3BBD22DF-2AB1-40F3-AB6B-072706149C6F}">
      <dsp:nvSpPr>
        <dsp:cNvPr id="0" name=""/>
        <dsp:cNvSpPr/>
      </dsp:nvSpPr>
      <dsp:spPr>
        <a:xfrm>
          <a:off x="4976309" y="2570328"/>
          <a:ext cx="3669513" cy="220170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Side-</a:t>
          </a:r>
          <a:r>
            <a:rPr lang="en-US" sz="6100" kern="1200" dirty="0" err="1"/>
            <a:t>scroller</a:t>
          </a:r>
          <a:endParaRPr lang="en-US" sz="6100" kern="1200" dirty="0"/>
        </a:p>
      </dsp:txBody>
      <dsp:txXfrm>
        <a:off x="4976309" y="2570328"/>
        <a:ext cx="3669513" cy="2201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BB7EB-7EDB-470B-8C52-F6FFBA3A1230}">
      <dsp:nvSpPr>
        <dsp:cNvPr id="0" name=""/>
        <dsp:cNvSpPr/>
      </dsp:nvSpPr>
      <dsp:spPr>
        <a:xfrm>
          <a:off x="0" y="737590"/>
          <a:ext cx="778170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E56C2-BDA7-44FA-963A-81F985FC3C1C}">
      <dsp:nvSpPr>
        <dsp:cNvPr id="0" name=""/>
        <dsp:cNvSpPr/>
      </dsp:nvSpPr>
      <dsp:spPr>
        <a:xfrm>
          <a:off x="389085" y="339070"/>
          <a:ext cx="544719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91" tIns="0" rIns="205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start? </a:t>
          </a:r>
        </a:p>
      </dsp:txBody>
      <dsp:txXfrm>
        <a:off x="427993" y="377978"/>
        <a:ext cx="5369374" cy="719224"/>
      </dsp:txXfrm>
    </dsp:sp>
    <dsp:sp modelId="{C144130C-3589-4C6C-8D87-9B63BE3F4EEE}">
      <dsp:nvSpPr>
        <dsp:cNvPr id="0" name=""/>
        <dsp:cNvSpPr/>
      </dsp:nvSpPr>
      <dsp:spPr>
        <a:xfrm>
          <a:off x="0" y="1962310"/>
          <a:ext cx="778170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5A5F6-59EF-46F8-985F-599DC653C187}">
      <dsp:nvSpPr>
        <dsp:cNvPr id="0" name=""/>
        <dsp:cNvSpPr/>
      </dsp:nvSpPr>
      <dsp:spPr>
        <a:xfrm>
          <a:off x="389085" y="1563790"/>
          <a:ext cx="5447190" cy="797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91" tIns="0" rIns="205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JSON Files</a:t>
          </a:r>
        </a:p>
      </dsp:txBody>
      <dsp:txXfrm>
        <a:off x="427993" y="1602698"/>
        <a:ext cx="5369374" cy="719224"/>
      </dsp:txXfrm>
    </dsp:sp>
    <dsp:sp modelId="{460DFAB1-8348-453A-9C8D-E105DDAD22BE}">
      <dsp:nvSpPr>
        <dsp:cNvPr id="0" name=""/>
        <dsp:cNvSpPr/>
      </dsp:nvSpPr>
      <dsp:spPr>
        <a:xfrm>
          <a:off x="0" y="3187031"/>
          <a:ext cx="778170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CD1C-866B-4233-B300-71F7E7E1F1E0}">
      <dsp:nvSpPr>
        <dsp:cNvPr id="0" name=""/>
        <dsp:cNvSpPr/>
      </dsp:nvSpPr>
      <dsp:spPr>
        <a:xfrm>
          <a:off x="389085" y="2788511"/>
          <a:ext cx="5447190" cy="797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891" tIns="0" rIns="205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Resources (Sprites, images, sounds)</a:t>
          </a:r>
        </a:p>
      </dsp:txBody>
      <dsp:txXfrm>
        <a:off x="427993" y="2827419"/>
        <a:ext cx="536937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AE10A-04A4-4D54-8C55-E77F4D381E35}">
      <dsp:nvSpPr>
        <dsp:cNvPr id="0" name=""/>
        <dsp:cNvSpPr/>
      </dsp:nvSpPr>
      <dsp:spPr>
        <a:xfrm>
          <a:off x="0" y="731313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1E2F6-C80C-490E-94BE-59C60EDBED25}">
      <dsp:nvSpPr>
        <dsp:cNvPr id="0" name=""/>
        <dsp:cNvSpPr/>
      </dsp:nvSpPr>
      <dsp:spPr>
        <a:xfrm>
          <a:off x="406400" y="332793"/>
          <a:ext cx="568960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Final Boss – War Machine/Dr. Doom</a:t>
          </a:r>
        </a:p>
      </dsp:txBody>
      <dsp:txXfrm>
        <a:off x="445308" y="371701"/>
        <a:ext cx="5611784" cy="719224"/>
      </dsp:txXfrm>
    </dsp:sp>
    <dsp:sp modelId="{A306B62B-8D45-4FD8-95CC-156C2460EAFE}">
      <dsp:nvSpPr>
        <dsp:cNvPr id="0" name=""/>
        <dsp:cNvSpPr/>
      </dsp:nvSpPr>
      <dsp:spPr>
        <a:xfrm>
          <a:off x="0" y="1956033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D5D2F-E5A0-48C9-A654-6D7D39ADBBC4}">
      <dsp:nvSpPr>
        <dsp:cNvPr id="0" name=""/>
        <dsp:cNvSpPr/>
      </dsp:nvSpPr>
      <dsp:spPr>
        <a:xfrm>
          <a:off x="406400" y="1557513"/>
          <a:ext cx="5689600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Power-ups – Unlimited Energy</a:t>
          </a:r>
        </a:p>
      </dsp:txBody>
      <dsp:txXfrm>
        <a:off x="445308" y="1596421"/>
        <a:ext cx="5611784" cy="719224"/>
      </dsp:txXfrm>
    </dsp:sp>
    <dsp:sp modelId="{5A1BC2DE-7F05-47D7-90C8-C045D3FE9D51}">
      <dsp:nvSpPr>
        <dsp:cNvPr id="0" name=""/>
        <dsp:cNvSpPr/>
      </dsp:nvSpPr>
      <dsp:spPr>
        <a:xfrm>
          <a:off x="0" y="3180753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80044-CD79-482F-AA6D-45C7237915B0}">
      <dsp:nvSpPr>
        <dsp:cNvPr id="0" name=""/>
        <dsp:cNvSpPr/>
      </dsp:nvSpPr>
      <dsp:spPr>
        <a:xfrm>
          <a:off x="406400" y="2782233"/>
          <a:ext cx="568960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Thugs – Enemies</a:t>
          </a:r>
        </a:p>
      </dsp:txBody>
      <dsp:txXfrm>
        <a:off x="445308" y="2821141"/>
        <a:ext cx="5611784" cy="719224"/>
      </dsp:txXfrm>
    </dsp:sp>
    <dsp:sp modelId="{3979CBF3-6E2B-40E0-A784-89159AA22284}">
      <dsp:nvSpPr>
        <dsp:cNvPr id="0" name=""/>
        <dsp:cNvSpPr/>
      </dsp:nvSpPr>
      <dsp:spPr>
        <a:xfrm>
          <a:off x="0" y="4405473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D72B2-AE0C-4D19-B44B-DD343338AF45}">
      <dsp:nvSpPr>
        <dsp:cNvPr id="0" name=""/>
        <dsp:cNvSpPr/>
      </dsp:nvSpPr>
      <dsp:spPr>
        <a:xfrm>
          <a:off x="406400" y="4006953"/>
          <a:ext cx="56896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New level - City</a:t>
          </a:r>
        </a:p>
      </dsp:txBody>
      <dsp:txXfrm>
        <a:off x="445308" y="4045861"/>
        <a:ext cx="56117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7AE4-C0B3-4010-BFC1-CEF34BAE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09BB6-DD6F-4588-A372-B994E11D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59D3-2AF2-4EC6-921A-D1F5F79F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070B-BC2D-49AC-B3E7-53C7228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CA4E-1442-483B-851C-CA672F0A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A32-5115-40C6-AF9B-700C28DF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790D3-3AD6-4079-9C79-8D042919F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6EDD-70D0-44B8-A1BA-6ED9FD1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DB79-51FF-42D2-98B7-8C92F166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D4A6-3E61-4550-B96A-020302FC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B9B4B-C068-45CD-861C-9D6C9963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B1DBE-5100-4271-AE18-99C3FC65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BB15-4409-479A-B71F-7C25FF6A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B5C0-2751-438D-A1B9-3517F909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2060-787B-464B-BCED-894FB9C3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D63E-FA13-49ED-8885-85BC1F17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0131-B8E3-4C48-875E-06563660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EE35F-FD23-4212-B583-F0DAD39F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7DF3-20AB-4AE5-81EA-301E67FE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E2E8-BC7F-46D3-8067-B07CA627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7952-A436-4FEB-A848-4D4BDE51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50D2-192E-4894-9B90-539DB0F4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50B8-70B0-49E3-BF09-D035D2C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503C-60FE-441D-9B99-C3FF052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9AFF-6B11-469C-991C-CDD27D51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AA80-8A1E-4580-91B5-D8D855C7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D21D-35A4-42DE-864E-1C1949EDC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3AB0-0D14-4E21-9AAF-6DA573C5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6095-E31F-4F64-AC78-F8391A9E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CC4A-A5BC-400F-A6EB-01C20232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B9CC-FEF0-4472-8D2C-0E0108B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01D2-8215-48A4-B3E9-00AE3C43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D028-9781-441C-9E2D-C57FC40A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B035-1AAC-4511-9E2D-4B51CAF2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3271C-FF12-47C3-A87A-D3DA8289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B6672-B062-4DBF-BABC-E5571CD8B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DF94E-F3F3-4483-96E0-6BE6C36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518D2-B2B0-4B5B-BFEC-8792F13D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BEA20-92DA-4BBD-84A0-1C5596A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840C-FE44-40D5-A48B-CAA5A331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B81B3-27BA-46E9-9319-63253DBB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FE9C1-3141-4D73-891F-2EFF2B45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89888-770C-4CC8-8E55-CE5A28D0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E29F7-5E8B-47B4-B39F-6220F1A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0EAD4-2479-4100-B5F5-59BC3671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D24CD-5CA6-4CEF-A8FB-EB373251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67F-1377-418C-8AE3-07CF05C4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211C-7B95-4EA0-8731-D1415685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20D1-FA19-4724-A6C7-205288A9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F5A2-3875-4250-B9BF-6EA5C13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64E2-FEB8-42B0-AE34-D3FAFCE8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1DE2E-7DEC-45E6-933F-546A03CE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DB70-DBF3-49F4-AA2D-F2AA055F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D6D66-0F90-4494-BE35-305EDE64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7657D-AC02-4323-A624-A74B23FC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1BB29-212E-4D67-AAE6-08B991F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7702-80C6-4694-9BAD-334D1CD8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BE35-13A3-439F-942C-DA1DDA38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 t="-3000" r="-5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D69AA-BE7F-452A-B294-D61FC8DD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57F75-7085-4148-862D-74C15679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868B-87D3-41AB-AC95-A737859B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603-4EE0-40E2-B7C9-83790A703516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FC56-CCB4-4482-AEDE-2F181185B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B899-6023-4B58-9D99-3526809F1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95AAC-1871-4C58-9FAB-A2582EB1B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0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Iron man</a:t>
            </a:r>
            <a:br>
              <a:rPr lang="en-US" dirty="0">
                <a:solidFill>
                  <a:schemeClr val="bg1"/>
                </a:solidFill>
                <a:latin typeface="IRON MAN OF WAR 002 NCV" pitchFamily="2" charset="0"/>
              </a:rPr>
            </a:b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the clone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48AE3-6A69-4849-9758-6089035C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322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Kenny Rafael </a:t>
            </a:r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perroni</a:t>
            </a: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molleton</a:t>
            </a:r>
            <a:endParaRPr lang="en-US" dirty="0">
              <a:solidFill>
                <a:schemeClr val="bg1"/>
              </a:solidFill>
              <a:latin typeface="IRON MAN OF WAR 002 NCV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REnATO</a:t>
            </a: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 LUIZ CARNEIRO JUNIOR</a:t>
            </a:r>
          </a:p>
        </p:txBody>
      </p:sp>
      <p:pic>
        <p:nvPicPr>
          <p:cNvPr id="6" name="Picture 5" descr="Image result for brazil and venezuel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77" y="200376"/>
            <a:ext cx="2097865" cy="12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8654" y="1970468"/>
            <a:ext cx="6851560" cy="354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OVERVIEW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030312" y="1439333"/>
          <a:ext cx="100569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Planning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279555" y="1828800"/>
          <a:ext cx="9585668" cy="477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B2FCBC-7177-4776-9697-F6ED498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71"/>
            <a:ext cx="12192000" cy="5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instructions</a:t>
            </a:r>
          </a:p>
        </p:txBody>
      </p:sp>
      <p:pic>
        <p:nvPicPr>
          <p:cNvPr id="2050" name="Picture 2" descr="C:\dev\masters\beg-html5-games-w-createjs-master\9781430263401_source_code\Ironman--The-Clone-Attack\extraFiles\keyboard-layout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125" y="2819400"/>
            <a:ext cx="8839451" cy="1842752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07492-C163-4CA4-BC69-9CC2BA19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7" y="1162654"/>
            <a:ext cx="1916534" cy="47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799563" y="2554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Lessons learned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2199427" y="1931831"/>
          <a:ext cx="7781701" cy="4206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Future possibilities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99336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40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IRON MAN OF WAR 002 NCV</vt:lpstr>
      <vt:lpstr>Office Theme</vt:lpstr>
      <vt:lpstr>Iron man the clone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Jr</dc:creator>
  <cp:lastModifiedBy>Renato Jr</cp:lastModifiedBy>
  <cp:revision>18</cp:revision>
  <dcterms:created xsi:type="dcterms:W3CDTF">2017-08-04T01:31:11Z</dcterms:created>
  <dcterms:modified xsi:type="dcterms:W3CDTF">2017-08-18T05:16:43Z</dcterms:modified>
</cp:coreProperties>
</file>