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7AE4-C0B3-4010-BFC1-CEF34BAE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09BB6-DD6F-4588-A372-B994E11D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59D3-2AF2-4EC6-921A-D1F5F79F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070B-BC2D-49AC-B3E7-53C7228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CA4E-1442-483B-851C-CA672F0A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A32-5115-40C6-AF9B-700C28DF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790D3-3AD6-4079-9C79-8D042919F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6EDD-70D0-44B8-A1BA-6ED9FD1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DB79-51FF-42D2-98B7-8C92F166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D4A6-3E61-4550-B96A-020302FC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B9B4B-C068-45CD-861C-9D6C9963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B1DBE-5100-4271-AE18-99C3FC65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BB15-4409-479A-B71F-7C25FF6A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B5C0-2751-438D-A1B9-3517F909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2060-787B-464B-BCED-894FB9C3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D63E-FA13-49ED-8885-85BC1F17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0131-B8E3-4C48-875E-06563660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EE35F-FD23-4212-B583-F0DAD39F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7DF3-20AB-4AE5-81EA-301E67FE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E2E8-BC7F-46D3-8067-B07CA627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7952-A436-4FEB-A848-4D4BDE51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50D2-192E-4894-9B90-539DB0F4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50B8-70B0-49E3-BF09-D035D2C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503C-60FE-441D-9B99-C3FF052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9AFF-6B11-469C-991C-CDD27D51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AA80-8A1E-4580-91B5-D8D855C7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D21D-35A4-42DE-864E-1C1949EDC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3AB0-0D14-4E21-9AAF-6DA573C5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6095-E31F-4F64-AC78-F8391A9E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CC4A-A5BC-400F-A6EB-01C20232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B9CC-FEF0-4472-8D2C-0E0108B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01D2-8215-48A4-B3E9-00AE3C43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D028-9781-441C-9E2D-C57FC40A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B035-1AAC-4511-9E2D-4B51CAF2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3271C-FF12-47C3-A87A-D3DA8289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B6672-B062-4DBF-BABC-E5571CD8B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DF94E-F3F3-4483-96E0-6BE6C36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518D2-B2B0-4B5B-BFEC-8792F13D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BEA20-92DA-4BBD-84A0-1C5596A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840C-FE44-40D5-A48B-CAA5A331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B81B3-27BA-46E9-9319-63253DBB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FE9C1-3141-4D73-891F-2EFF2B45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89888-770C-4CC8-8E55-CE5A28D0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E29F7-5E8B-47B4-B39F-6220F1A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0EAD4-2479-4100-B5F5-59BC3671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D24CD-5CA6-4CEF-A8FB-EB373251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67F-1377-418C-8AE3-07CF05C4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211C-7B95-4EA0-8731-D1415685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20D1-FA19-4724-A6C7-205288A9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F5A2-3875-4250-B9BF-6EA5C13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64E2-FEB8-42B0-AE34-D3FAFCE8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1DE2E-7DEC-45E6-933F-546A03CE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DB70-DBF3-49F4-AA2D-F2AA055F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D6D66-0F90-4494-BE35-305EDE64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7657D-AC02-4323-A624-A74B23FC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1BB29-212E-4D67-AAE6-08B991F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7702-80C6-4694-9BAD-334D1CD8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BE35-13A3-439F-942C-DA1DDA38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 t="-3000" r="-5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D69AA-BE7F-452A-B294-D61FC8DD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57F75-7085-4148-862D-74C15679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868B-87D3-41AB-AC95-A737859B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603-4EE0-40E2-B7C9-83790A70351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FC56-CCB4-4482-AEDE-2F181185B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B899-6023-4B58-9D99-3526809F1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AE06-52FF-4F64-AA16-30FF4CEE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95AAC-1871-4C58-9FAB-A2582EB1B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Iron man</a:t>
            </a:r>
            <a:br>
              <a:rPr lang="en-US" dirty="0">
                <a:solidFill>
                  <a:schemeClr val="bg1"/>
                </a:solidFill>
                <a:latin typeface="IRON MAN OF WAR 002 NCV" pitchFamily="2" charset="0"/>
              </a:rPr>
            </a:b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the clone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48AE3-6A69-4849-9758-6089035C2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Kenny Rafael </a:t>
            </a:r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perroni</a:t>
            </a: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molleton</a:t>
            </a:r>
            <a:endParaRPr lang="en-US" dirty="0">
              <a:solidFill>
                <a:schemeClr val="bg1"/>
              </a:solidFill>
              <a:latin typeface="IRON MAN OF WAR 002 NCV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REnATO</a:t>
            </a: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 LUIZ CARNEIRO JUNIOR</a:t>
            </a:r>
          </a:p>
        </p:txBody>
      </p:sp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3CD9-B6DF-4688-B616-7F37AEC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RON MAN OF WAR 002 NCV" pitchFamily="2" charset="0"/>
              </a:rPr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2C03-057F-4B87-8906-8282CF28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IRON MAN OF WAR 002 NCV" pitchFamily="2" charset="0"/>
              </a:rPr>
              <a:t>Experiment with Bruce Banner</a:t>
            </a:r>
          </a:p>
          <a:p>
            <a:r>
              <a:rPr lang="en-CA" dirty="0">
                <a:latin typeface="IRON MAN OF WAR 002 NCV" pitchFamily="2" charset="0"/>
              </a:rPr>
              <a:t>Basement </a:t>
            </a:r>
          </a:p>
          <a:p>
            <a:r>
              <a:rPr lang="en-CA" dirty="0">
                <a:latin typeface="IRON MAN OF WAR 002 NCV" pitchFamily="2" charset="0"/>
              </a:rPr>
              <a:t>Sabotage</a:t>
            </a:r>
          </a:p>
          <a:p>
            <a:r>
              <a:rPr lang="en-CA" dirty="0">
                <a:latin typeface="IRON MAN OF WAR 002 NCV" pitchFamily="2" charset="0"/>
              </a:rPr>
              <a:t>Army of Hulks</a:t>
            </a:r>
            <a:endParaRPr lang="en-US" dirty="0">
              <a:latin typeface="IRON MAN OF WAR 002 NCV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9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0AC2-F4CB-4BCC-BAF6-5920FB2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RON MAN OF WAR 002 NCV" pitchFamily="2" charset="0"/>
              </a:rPr>
              <a:t>Characters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2F5F1-8F55-4033-9B26-84A4F78E0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288"/>
            <a:ext cx="4727944" cy="7076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07492-C163-4CA4-BC69-9CC2BA19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33" y="1690688"/>
            <a:ext cx="1916534" cy="47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5B73-F671-47A9-A59E-08E5EF4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RON MAN OF WAR 002 NCV" pitchFamily="2" charset="0"/>
              </a:rPr>
              <a:t>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17C82-9072-4705-A896-261E160EF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71" y="3084085"/>
            <a:ext cx="7542857" cy="1371429"/>
          </a:xfrm>
        </p:spPr>
      </p:pic>
    </p:spTree>
    <p:extLst>
      <p:ext uri="{BB962C8B-B14F-4D97-AF65-F5344CB8AC3E}">
        <p14:creationId xmlns:p14="http://schemas.microsoft.com/office/powerpoint/2010/main" val="153579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IRON MAN OF WAR 002 NCV</vt:lpstr>
      <vt:lpstr>Office Theme</vt:lpstr>
      <vt:lpstr>Iron man the clone attack</vt:lpstr>
      <vt:lpstr>Story</vt:lpstr>
      <vt:lpstr>Characters</vt:lpstr>
      <vt:lpstr>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Jr</dc:creator>
  <cp:lastModifiedBy>Renato Jr</cp:lastModifiedBy>
  <cp:revision>6</cp:revision>
  <dcterms:created xsi:type="dcterms:W3CDTF">2017-08-04T01:31:11Z</dcterms:created>
  <dcterms:modified xsi:type="dcterms:W3CDTF">2017-08-04T04:44:30Z</dcterms:modified>
</cp:coreProperties>
</file>