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9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721D-93EC-4BEC-8E5E-788721CA9D8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9428-E4B4-4888-A108-88B35ECAD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0376" y="4628754"/>
            <a:ext cx="5721167" cy="2507314"/>
          </a:xfrm>
        </p:spPr>
        <p:txBody>
          <a:bodyPr anchor="b">
            <a:normAutofit/>
          </a:bodyPr>
          <a:lstStyle/>
          <a:p>
            <a:endParaRPr lang="en-US" sz="546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A2EAB-B3B6-470D-8E9D-B83796D34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9719" y="7210899"/>
            <a:ext cx="5722481" cy="716183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9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57828C-CC73-4210-BCE7-ACD762C2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32" y="1713724"/>
            <a:ext cx="6583660" cy="4167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D33B74-8F93-4196-BC2A-7C7656BF9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76" y="2036890"/>
            <a:ext cx="4494589" cy="3741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7FDF3E-1F70-43B7-AC58-8CB0AD85A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99" y="6282266"/>
            <a:ext cx="9810580" cy="5742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0AA53-087B-47D9-AD45-02072F0AC05E}"/>
              </a:ext>
            </a:extLst>
          </p:cNvPr>
          <p:cNvSpPr txBox="1"/>
          <p:nvPr/>
        </p:nvSpPr>
        <p:spPr>
          <a:xfrm>
            <a:off x="1845733" y="378357"/>
            <a:ext cx="882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Design Inspiration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9FF1-D778-4038-90EC-720874E65BB2}"/>
              </a:ext>
            </a:extLst>
          </p:cNvPr>
          <p:cNvSpPr txBox="1"/>
          <p:nvPr/>
        </p:nvSpPr>
        <p:spPr>
          <a:xfrm>
            <a:off x="711201" y="1209354"/>
            <a:ext cx="530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Bubble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38073-935C-4E81-9ADC-7032430B4597}"/>
              </a:ext>
            </a:extLst>
          </p:cNvPr>
          <p:cNvSpPr txBox="1"/>
          <p:nvPr/>
        </p:nvSpPr>
        <p:spPr>
          <a:xfrm>
            <a:off x="6022148" y="1209353"/>
            <a:ext cx="578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Correlation, R^2, coefficient</a:t>
            </a:r>
          </a:p>
        </p:txBody>
      </p:sp>
    </p:spTree>
    <p:extLst>
      <p:ext uri="{BB962C8B-B14F-4D97-AF65-F5344CB8AC3E}">
        <p14:creationId xmlns:p14="http://schemas.microsoft.com/office/powerpoint/2010/main" val="322634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11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Pessa</dc:creator>
  <cp:lastModifiedBy>Kurt Pessa</cp:lastModifiedBy>
  <cp:revision>3</cp:revision>
  <dcterms:created xsi:type="dcterms:W3CDTF">2020-09-30T01:24:19Z</dcterms:created>
  <dcterms:modified xsi:type="dcterms:W3CDTF">2020-09-30T19:44:51Z</dcterms:modified>
</cp:coreProperties>
</file>