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3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9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721D-93EC-4BEC-8E5E-788721CA9D8A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84EA-BF54-4151-8132-A92BD541F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68CC9-8B98-4C33-BB92-44A244AF3AD6}"/>
              </a:ext>
            </a:extLst>
          </p:cNvPr>
          <p:cNvSpPr/>
          <p:nvPr/>
        </p:nvSpPr>
        <p:spPr>
          <a:xfrm>
            <a:off x="360947" y="1183377"/>
            <a:ext cx="12071685" cy="1989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Menu bar</a:t>
            </a:r>
          </a:p>
          <a:p>
            <a:pPr algn="ctr"/>
            <a:r>
              <a:rPr lang="en-US" sz="4000" dirty="0"/>
              <a:t>Filter: (1) State (2) County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1C71C-2E1F-41C2-914B-604E6CE77764}"/>
              </a:ext>
            </a:extLst>
          </p:cNvPr>
          <p:cNvSpPr/>
          <p:nvPr/>
        </p:nvSpPr>
        <p:spPr>
          <a:xfrm>
            <a:off x="360948" y="3545304"/>
            <a:ext cx="6745705" cy="83579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FL MAP (67 counties)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Layers of median income</a:t>
            </a:r>
          </a:p>
          <a:p>
            <a:pPr algn="ctr"/>
            <a:r>
              <a:rPr lang="en-US" sz="4000" dirty="0"/>
              <a:t>Index score</a:t>
            </a:r>
          </a:p>
          <a:p>
            <a:pPr algn="ctr"/>
            <a:r>
              <a:rPr lang="en-US" sz="4000" dirty="0"/>
              <a:t>Uninsured pop %</a:t>
            </a:r>
          </a:p>
          <a:p>
            <a:pPr algn="ctr"/>
            <a:r>
              <a:rPr lang="en-US" sz="4000" dirty="0"/>
              <a:t>Poor health days</a:t>
            </a:r>
          </a:p>
          <a:p>
            <a:pPr algn="ctr"/>
            <a:r>
              <a:rPr lang="en-US" sz="4000" dirty="0"/>
              <a:t>Median income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B2112-DA3A-45D1-A95B-2253F32AC97C}"/>
              </a:ext>
            </a:extLst>
          </p:cNvPr>
          <p:cNvSpPr txBox="1"/>
          <p:nvPr/>
        </p:nvSpPr>
        <p:spPr>
          <a:xfrm>
            <a:off x="128336" y="0"/>
            <a:ext cx="2806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Initial dashboard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A9487-4162-4425-94F4-B8872554000B}"/>
              </a:ext>
            </a:extLst>
          </p:cNvPr>
          <p:cNvSpPr/>
          <p:nvPr/>
        </p:nvSpPr>
        <p:spPr>
          <a:xfrm>
            <a:off x="7471611" y="7169224"/>
            <a:ext cx="4780546" cy="4734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D3 scatter plot </a:t>
            </a:r>
          </a:p>
          <a:p>
            <a:pPr algn="ctr"/>
            <a:r>
              <a:rPr lang="en-US" sz="4000" dirty="0"/>
              <a:t>(Y) death rate</a:t>
            </a:r>
          </a:p>
          <a:p>
            <a:pPr algn="ctr"/>
            <a:r>
              <a:rPr lang="en-US" sz="4000" dirty="0"/>
              <a:t>Vs </a:t>
            </a:r>
          </a:p>
          <a:p>
            <a:pPr algn="ctr"/>
            <a:r>
              <a:rPr lang="en-US" sz="4000" dirty="0"/>
              <a:t>Uninsured pop%</a:t>
            </a:r>
          </a:p>
          <a:p>
            <a:pPr algn="ctr"/>
            <a:r>
              <a:rPr lang="en-US" sz="4000" dirty="0"/>
              <a:t>Poor health days</a:t>
            </a:r>
          </a:p>
          <a:p>
            <a:pPr algn="ctr"/>
            <a:r>
              <a:rPr lang="en-US" sz="4000" dirty="0"/>
              <a:t>Median income (linear regression)</a:t>
            </a:r>
          </a:p>
          <a:p>
            <a:pPr algn="ctr"/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239C0-AACC-4BB3-AB29-A81902585089}"/>
              </a:ext>
            </a:extLst>
          </p:cNvPr>
          <p:cNvSpPr/>
          <p:nvPr/>
        </p:nvSpPr>
        <p:spPr>
          <a:xfrm>
            <a:off x="7551820" y="5299729"/>
            <a:ext cx="4700337" cy="16362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Gauge chart</a:t>
            </a:r>
          </a:p>
          <a:p>
            <a:pPr algn="ctr"/>
            <a:r>
              <a:rPr lang="en-US" sz="4000" dirty="0"/>
              <a:t>County v score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64C042-2179-45E5-A455-25BFD5971063}"/>
              </a:ext>
            </a:extLst>
          </p:cNvPr>
          <p:cNvSpPr/>
          <p:nvPr/>
        </p:nvSpPr>
        <p:spPr>
          <a:xfrm>
            <a:off x="7511715" y="3418016"/>
            <a:ext cx="4700337" cy="16362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Gauge chart</a:t>
            </a:r>
          </a:p>
          <a:p>
            <a:pPr algn="ctr"/>
            <a:r>
              <a:rPr lang="en-US" sz="4000" dirty="0"/>
              <a:t>FL v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B6D85-B5E5-4F74-BE40-904ECC46068C}"/>
              </a:ext>
            </a:extLst>
          </p:cNvPr>
          <p:cNvSpPr txBox="1"/>
          <p:nvPr/>
        </p:nvSpPr>
        <p:spPr>
          <a:xfrm>
            <a:off x="7808815" y="37691"/>
            <a:ext cx="4992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Add-ons: Responsive features</a:t>
            </a:r>
          </a:p>
        </p:txBody>
      </p:sp>
    </p:spTree>
    <p:extLst>
      <p:ext uri="{BB962C8B-B14F-4D97-AF65-F5344CB8AC3E}">
        <p14:creationId xmlns:p14="http://schemas.microsoft.com/office/powerpoint/2010/main" val="390399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7828C-CC73-4210-BCE7-ACD762C2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32" y="1713724"/>
            <a:ext cx="6583660" cy="4167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D33B74-8F93-4196-BC2A-7C7656BF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76" y="2036890"/>
            <a:ext cx="4494589" cy="3741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FDF3E-1F70-43B7-AC58-8CB0AD85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99" y="6282266"/>
            <a:ext cx="9810580" cy="5742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0AA53-087B-47D9-AD45-02072F0AC05E}"/>
              </a:ext>
            </a:extLst>
          </p:cNvPr>
          <p:cNvSpPr txBox="1"/>
          <p:nvPr/>
        </p:nvSpPr>
        <p:spPr>
          <a:xfrm>
            <a:off x="1845733" y="378357"/>
            <a:ext cx="882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Design Inspiration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9FF1-D778-4038-90EC-720874E65BB2}"/>
              </a:ext>
            </a:extLst>
          </p:cNvPr>
          <p:cNvSpPr txBox="1"/>
          <p:nvPr/>
        </p:nvSpPr>
        <p:spPr>
          <a:xfrm>
            <a:off x="711201" y="1209354"/>
            <a:ext cx="530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Bubble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38073-935C-4E81-9ADC-7032430B4597}"/>
              </a:ext>
            </a:extLst>
          </p:cNvPr>
          <p:cNvSpPr txBox="1"/>
          <p:nvPr/>
        </p:nvSpPr>
        <p:spPr>
          <a:xfrm>
            <a:off x="6022148" y="1209353"/>
            <a:ext cx="578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Correlation, R^2, coefficient</a:t>
            </a:r>
          </a:p>
        </p:txBody>
      </p:sp>
    </p:spTree>
    <p:extLst>
      <p:ext uri="{BB962C8B-B14F-4D97-AF65-F5344CB8AC3E}">
        <p14:creationId xmlns:p14="http://schemas.microsoft.com/office/powerpoint/2010/main" val="32263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81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Pessa</dc:creator>
  <cp:lastModifiedBy>Kei Yau Sin</cp:lastModifiedBy>
  <cp:revision>6</cp:revision>
  <dcterms:created xsi:type="dcterms:W3CDTF">2020-09-30T01:24:19Z</dcterms:created>
  <dcterms:modified xsi:type="dcterms:W3CDTF">2020-10-03T14:52:34Z</dcterms:modified>
</cp:coreProperties>
</file>