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68A877-3CB4-4AFE-B3C7-5A516DA36A1E}" v="21" dt="2021-12-14T18:59:33.6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Petow" userId="ec47ac263b9b07c3" providerId="LiveId" clId="{2968A877-3CB4-4AFE-B3C7-5A516DA36A1E}"/>
    <pc:docChg chg="undo custSel addSld modSld">
      <pc:chgData name="Kevin Petow" userId="ec47ac263b9b07c3" providerId="LiveId" clId="{2968A877-3CB4-4AFE-B3C7-5A516DA36A1E}" dt="2021-12-14T19:18:58.747" v="332" actId="20577"/>
      <pc:docMkLst>
        <pc:docMk/>
      </pc:docMkLst>
      <pc:sldChg chg="addSp delSp modSp mod">
        <pc:chgData name="Kevin Petow" userId="ec47ac263b9b07c3" providerId="LiveId" clId="{2968A877-3CB4-4AFE-B3C7-5A516DA36A1E}" dt="2021-12-14T18:08:12.722" v="240" actId="20577"/>
        <pc:sldMkLst>
          <pc:docMk/>
          <pc:sldMk cId="2670427887" sldId="256"/>
        </pc:sldMkLst>
        <pc:spChg chg="mod">
          <ac:chgData name="Kevin Petow" userId="ec47ac263b9b07c3" providerId="LiveId" clId="{2968A877-3CB4-4AFE-B3C7-5A516DA36A1E}" dt="2021-12-14T16:36:07.009" v="155" actId="1076"/>
          <ac:spMkLst>
            <pc:docMk/>
            <pc:sldMk cId="2670427887" sldId="256"/>
            <ac:spMk id="5" creationId="{C1668C4E-0243-4FF7-85D0-D187C1573305}"/>
          </ac:spMkLst>
        </pc:spChg>
        <pc:spChg chg="mod">
          <ac:chgData name="Kevin Petow" userId="ec47ac263b9b07c3" providerId="LiveId" clId="{2968A877-3CB4-4AFE-B3C7-5A516DA36A1E}" dt="2021-12-14T16:36:07.009" v="155" actId="1076"/>
          <ac:spMkLst>
            <pc:docMk/>
            <pc:sldMk cId="2670427887" sldId="256"/>
            <ac:spMk id="7" creationId="{62700EE1-31A7-489C-B4EE-1718666C4458}"/>
          </ac:spMkLst>
        </pc:spChg>
        <pc:spChg chg="mod">
          <ac:chgData name="Kevin Petow" userId="ec47ac263b9b07c3" providerId="LiveId" clId="{2968A877-3CB4-4AFE-B3C7-5A516DA36A1E}" dt="2021-12-14T16:36:07.009" v="155" actId="1076"/>
          <ac:spMkLst>
            <pc:docMk/>
            <pc:sldMk cId="2670427887" sldId="256"/>
            <ac:spMk id="8" creationId="{587B66BD-BDAB-4BB4-80E5-66B6B0ED2859}"/>
          </ac:spMkLst>
        </pc:spChg>
        <pc:spChg chg="mod">
          <ac:chgData name="Kevin Petow" userId="ec47ac263b9b07c3" providerId="LiveId" clId="{2968A877-3CB4-4AFE-B3C7-5A516DA36A1E}" dt="2021-12-14T16:36:07.009" v="155" actId="1076"/>
          <ac:spMkLst>
            <pc:docMk/>
            <pc:sldMk cId="2670427887" sldId="256"/>
            <ac:spMk id="9" creationId="{1C2FDCE0-8D5A-47B1-9FDF-A69F0B8502F8}"/>
          </ac:spMkLst>
        </pc:spChg>
        <pc:spChg chg="mod">
          <ac:chgData name="Kevin Petow" userId="ec47ac263b9b07c3" providerId="LiveId" clId="{2968A877-3CB4-4AFE-B3C7-5A516DA36A1E}" dt="2021-12-14T16:36:07.009" v="155" actId="1076"/>
          <ac:spMkLst>
            <pc:docMk/>
            <pc:sldMk cId="2670427887" sldId="256"/>
            <ac:spMk id="10" creationId="{2143B357-6058-4A5C-BBB4-AF2A35493EBE}"/>
          </ac:spMkLst>
        </pc:spChg>
        <pc:spChg chg="mod">
          <ac:chgData name="Kevin Petow" userId="ec47ac263b9b07c3" providerId="LiveId" clId="{2968A877-3CB4-4AFE-B3C7-5A516DA36A1E}" dt="2021-12-14T16:41:10.313" v="189" actId="1076"/>
          <ac:spMkLst>
            <pc:docMk/>
            <pc:sldMk cId="2670427887" sldId="256"/>
            <ac:spMk id="11" creationId="{7F6ABEF6-EB68-432C-BF11-05E0DE45F9FF}"/>
          </ac:spMkLst>
        </pc:spChg>
        <pc:spChg chg="mod">
          <ac:chgData name="Kevin Petow" userId="ec47ac263b9b07c3" providerId="LiveId" clId="{2968A877-3CB4-4AFE-B3C7-5A516DA36A1E}" dt="2021-12-14T16:41:13.191" v="190" actId="1076"/>
          <ac:spMkLst>
            <pc:docMk/>
            <pc:sldMk cId="2670427887" sldId="256"/>
            <ac:spMk id="12" creationId="{D40AF3B4-DE2F-4D6C-8A0E-350B18AC2692}"/>
          </ac:spMkLst>
        </pc:spChg>
        <pc:spChg chg="mod">
          <ac:chgData name="Kevin Petow" userId="ec47ac263b9b07c3" providerId="LiveId" clId="{2968A877-3CB4-4AFE-B3C7-5A516DA36A1E}" dt="2021-12-14T16:36:07.009" v="155" actId="1076"/>
          <ac:spMkLst>
            <pc:docMk/>
            <pc:sldMk cId="2670427887" sldId="256"/>
            <ac:spMk id="17" creationId="{443C89F9-1AE9-42D9-BAD7-996AC2A06FAB}"/>
          </ac:spMkLst>
        </pc:spChg>
        <pc:spChg chg="mod">
          <ac:chgData name="Kevin Petow" userId="ec47ac263b9b07c3" providerId="LiveId" clId="{2968A877-3CB4-4AFE-B3C7-5A516DA36A1E}" dt="2021-12-14T16:46:45.107" v="237" actId="1076"/>
          <ac:spMkLst>
            <pc:docMk/>
            <pc:sldMk cId="2670427887" sldId="256"/>
            <ac:spMk id="22" creationId="{D01135C3-994F-413A-A899-B1300143CDD3}"/>
          </ac:spMkLst>
        </pc:spChg>
        <pc:spChg chg="add del mod">
          <ac:chgData name="Kevin Petow" userId="ec47ac263b9b07c3" providerId="LiveId" clId="{2968A877-3CB4-4AFE-B3C7-5A516DA36A1E}" dt="2021-12-14T16:14:36.581" v="33" actId="478"/>
          <ac:spMkLst>
            <pc:docMk/>
            <pc:sldMk cId="2670427887" sldId="256"/>
            <ac:spMk id="38" creationId="{5A52EF9F-3AFF-4EAB-B42F-46851D65CC3F}"/>
          </ac:spMkLst>
        </pc:spChg>
        <pc:spChg chg="add del mod">
          <ac:chgData name="Kevin Petow" userId="ec47ac263b9b07c3" providerId="LiveId" clId="{2968A877-3CB4-4AFE-B3C7-5A516DA36A1E}" dt="2021-12-14T16:44:15.006" v="223" actId="478"/>
          <ac:spMkLst>
            <pc:docMk/>
            <pc:sldMk cId="2670427887" sldId="256"/>
            <ac:spMk id="39" creationId="{1BB2664E-B100-4A8D-84F6-94AB2CC45BF4}"/>
          </ac:spMkLst>
        </pc:spChg>
        <pc:spChg chg="add mod">
          <ac:chgData name="Kevin Petow" userId="ec47ac263b9b07c3" providerId="LiveId" clId="{2968A877-3CB4-4AFE-B3C7-5A516DA36A1E}" dt="2021-12-14T16:46:45.107" v="237" actId="1076"/>
          <ac:spMkLst>
            <pc:docMk/>
            <pc:sldMk cId="2670427887" sldId="256"/>
            <ac:spMk id="40" creationId="{BCBACE4E-8A3B-427B-8BCE-15EF4961F991}"/>
          </ac:spMkLst>
        </pc:spChg>
        <pc:spChg chg="add mod">
          <ac:chgData name="Kevin Petow" userId="ec47ac263b9b07c3" providerId="LiveId" clId="{2968A877-3CB4-4AFE-B3C7-5A516DA36A1E}" dt="2021-12-14T16:42:05.824" v="191" actId="1076"/>
          <ac:spMkLst>
            <pc:docMk/>
            <pc:sldMk cId="2670427887" sldId="256"/>
            <ac:spMk id="41" creationId="{5EAE8AAB-E779-42F3-869A-BF56C2FE1070}"/>
          </ac:spMkLst>
        </pc:spChg>
        <pc:spChg chg="add del mod">
          <ac:chgData name="Kevin Petow" userId="ec47ac263b9b07c3" providerId="LiveId" clId="{2968A877-3CB4-4AFE-B3C7-5A516DA36A1E}" dt="2021-12-14T16:25:52.613" v="48" actId="21"/>
          <ac:spMkLst>
            <pc:docMk/>
            <pc:sldMk cId="2670427887" sldId="256"/>
            <ac:spMk id="44" creationId="{70B15C5D-6E26-4784-A81F-EDEC9C5D40BD}"/>
          </ac:spMkLst>
        </pc:spChg>
        <pc:spChg chg="add del mod">
          <ac:chgData name="Kevin Petow" userId="ec47ac263b9b07c3" providerId="LiveId" clId="{2968A877-3CB4-4AFE-B3C7-5A516DA36A1E}" dt="2021-12-14T16:25:56.400" v="50"/>
          <ac:spMkLst>
            <pc:docMk/>
            <pc:sldMk cId="2670427887" sldId="256"/>
            <ac:spMk id="46" creationId="{523205D5-41C3-4B00-AEB7-6D347D524FF7}"/>
          </ac:spMkLst>
        </pc:spChg>
        <pc:spChg chg="add mod">
          <ac:chgData name="Kevin Petow" userId="ec47ac263b9b07c3" providerId="LiveId" clId="{2968A877-3CB4-4AFE-B3C7-5A516DA36A1E}" dt="2021-12-14T16:41:03.116" v="186" actId="1076"/>
          <ac:spMkLst>
            <pc:docMk/>
            <pc:sldMk cId="2670427887" sldId="256"/>
            <ac:spMk id="47" creationId="{7E93057F-ECDF-4B03-B551-60C2180B5630}"/>
          </ac:spMkLst>
        </pc:spChg>
        <pc:spChg chg="add mod">
          <ac:chgData name="Kevin Petow" userId="ec47ac263b9b07c3" providerId="LiveId" clId="{2968A877-3CB4-4AFE-B3C7-5A516DA36A1E}" dt="2021-12-14T16:36:07.009" v="155" actId="1076"/>
          <ac:spMkLst>
            <pc:docMk/>
            <pc:sldMk cId="2670427887" sldId="256"/>
            <ac:spMk id="52" creationId="{A3671166-BD2D-44D1-814C-0666158CEB76}"/>
          </ac:spMkLst>
        </pc:spChg>
        <pc:spChg chg="add mod">
          <ac:chgData name="Kevin Petow" userId="ec47ac263b9b07c3" providerId="LiveId" clId="{2968A877-3CB4-4AFE-B3C7-5A516DA36A1E}" dt="2021-12-14T16:38:16.770" v="169" actId="1076"/>
          <ac:spMkLst>
            <pc:docMk/>
            <pc:sldMk cId="2670427887" sldId="256"/>
            <ac:spMk id="55" creationId="{B849B5AB-2269-4D05-84EA-54960B8B7321}"/>
          </ac:spMkLst>
        </pc:spChg>
        <pc:spChg chg="add del mod">
          <ac:chgData name="Kevin Petow" userId="ec47ac263b9b07c3" providerId="LiveId" clId="{2968A877-3CB4-4AFE-B3C7-5A516DA36A1E}" dt="2021-12-14T16:31:45.226" v="118" actId="478"/>
          <ac:spMkLst>
            <pc:docMk/>
            <pc:sldMk cId="2670427887" sldId="256"/>
            <ac:spMk id="66" creationId="{70C76956-62C3-4979-9636-7323D8D196A4}"/>
          </ac:spMkLst>
        </pc:spChg>
        <pc:spChg chg="add del mod">
          <ac:chgData name="Kevin Petow" userId="ec47ac263b9b07c3" providerId="LiveId" clId="{2968A877-3CB4-4AFE-B3C7-5A516DA36A1E}" dt="2021-12-14T16:32:18.670" v="133" actId="478"/>
          <ac:spMkLst>
            <pc:docMk/>
            <pc:sldMk cId="2670427887" sldId="256"/>
            <ac:spMk id="74" creationId="{04DF4E0C-9435-40AA-9671-0DE92F0B45A7}"/>
          </ac:spMkLst>
        </pc:spChg>
        <pc:spChg chg="add mod">
          <ac:chgData name="Kevin Petow" userId="ec47ac263b9b07c3" providerId="LiveId" clId="{2968A877-3CB4-4AFE-B3C7-5A516DA36A1E}" dt="2021-12-14T16:43:03.873" v="207" actId="1076"/>
          <ac:spMkLst>
            <pc:docMk/>
            <pc:sldMk cId="2670427887" sldId="256"/>
            <ac:spMk id="75" creationId="{2A80D8FD-E038-4D8C-972B-F173941ED041}"/>
          </ac:spMkLst>
        </pc:spChg>
        <pc:spChg chg="add mod">
          <ac:chgData name="Kevin Petow" userId="ec47ac263b9b07c3" providerId="LiveId" clId="{2968A877-3CB4-4AFE-B3C7-5A516DA36A1E}" dt="2021-12-14T16:43:04.956" v="208" actId="1076"/>
          <ac:spMkLst>
            <pc:docMk/>
            <pc:sldMk cId="2670427887" sldId="256"/>
            <ac:spMk id="76" creationId="{9EE439B7-FE3E-48F7-B293-F24C766B62D9}"/>
          </ac:spMkLst>
        </pc:spChg>
        <pc:spChg chg="add del">
          <ac:chgData name="Kevin Petow" userId="ec47ac263b9b07c3" providerId="LiveId" clId="{2968A877-3CB4-4AFE-B3C7-5A516DA36A1E}" dt="2021-12-14T16:34:47.516" v="144" actId="11529"/>
          <ac:spMkLst>
            <pc:docMk/>
            <pc:sldMk cId="2670427887" sldId="256"/>
            <ac:spMk id="81" creationId="{65C5B8A3-8BE6-4C19-BF2E-56A4156010D0}"/>
          </ac:spMkLst>
        </pc:spChg>
        <pc:spChg chg="add del mod">
          <ac:chgData name="Kevin Petow" userId="ec47ac263b9b07c3" providerId="LiveId" clId="{2968A877-3CB4-4AFE-B3C7-5A516DA36A1E}" dt="2021-12-14T16:34:55.135" v="148"/>
          <ac:spMkLst>
            <pc:docMk/>
            <pc:sldMk cId="2670427887" sldId="256"/>
            <ac:spMk id="82" creationId="{FED0D0BF-5EF0-46D4-B616-BEAA6F80A1D7}"/>
          </ac:spMkLst>
        </pc:spChg>
        <pc:spChg chg="add mod">
          <ac:chgData name="Kevin Petow" userId="ec47ac263b9b07c3" providerId="LiveId" clId="{2968A877-3CB4-4AFE-B3C7-5A516DA36A1E}" dt="2021-12-14T16:40:04.522" v="176" actId="1076"/>
          <ac:spMkLst>
            <pc:docMk/>
            <pc:sldMk cId="2670427887" sldId="256"/>
            <ac:spMk id="83" creationId="{017A636E-F984-468D-955F-03BB628FAE31}"/>
          </ac:spMkLst>
        </pc:spChg>
        <pc:spChg chg="add mod">
          <ac:chgData name="Kevin Petow" userId="ec47ac263b9b07c3" providerId="LiveId" clId="{2968A877-3CB4-4AFE-B3C7-5A516DA36A1E}" dt="2021-12-14T16:43:21.763" v="216" actId="20577"/>
          <ac:spMkLst>
            <pc:docMk/>
            <pc:sldMk cId="2670427887" sldId="256"/>
            <ac:spMk id="134" creationId="{2CFF804F-220A-4699-B5B6-A85BA0C86BC6}"/>
          </ac:spMkLst>
        </pc:spChg>
        <pc:spChg chg="add mod">
          <ac:chgData name="Kevin Petow" userId="ec47ac263b9b07c3" providerId="LiveId" clId="{2968A877-3CB4-4AFE-B3C7-5A516DA36A1E}" dt="2021-12-14T18:08:12.722" v="240" actId="20577"/>
          <ac:spMkLst>
            <pc:docMk/>
            <pc:sldMk cId="2670427887" sldId="256"/>
            <ac:spMk id="138" creationId="{F36B6F43-7E15-492E-8FA3-D0CC071C72E0}"/>
          </ac:spMkLst>
        </pc:spChg>
        <pc:spChg chg="add mod">
          <ac:chgData name="Kevin Petow" userId="ec47ac263b9b07c3" providerId="LiveId" clId="{2968A877-3CB4-4AFE-B3C7-5A516DA36A1E}" dt="2021-12-14T16:45:08.066" v="232" actId="20577"/>
          <ac:spMkLst>
            <pc:docMk/>
            <pc:sldMk cId="2670427887" sldId="256"/>
            <ac:spMk id="139" creationId="{06B672FF-9589-4AA4-B8E1-5987DFD2C686}"/>
          </ac:spMkLst>
        </pc:spChg>
        <pc:spChg chg="add mod">
          <ac:chgData name="Kevin Petow" userId="ec47ac263b9b07c3" providerId="LiveId" clId="{2968A877-3CB4-4AFE-B3C7-5A516DA36A1E}" dt="2021-12-14T18:08:11.017" v="239" actId="20577"/>
          <ac:spMkLst>
            <pc:docMk/>
            <pc:sldMk cId="2670427887" sldId="256"/>
            <ac:spMk id="140" creationId="{6ADC9442-6BE8-4C82-A145-459982B49E6F}"/>
          </ac:spMkLst>
        </pc:spChg>
        <pc:spChg chg="add mod">
          <ac:chgData name="Kevin Petow" userId="ec47ac263b9b07c3" providerId="LiveId" clId="{2968A877-3CB4-4AFE-B3C7-5A516DA36A1E}" dt="2021-12-14T16:47:26.918" v="238" actId="20577"/>
          <ac:spMkLst>
            <pc:docMk/>
            <pc:sldMk cId="2670427887" sldId="256"/>
            <ac:spMk id="141" creationId="{488F414F-E1D1-4E1A-8144-F056B5E42DA8}"/>
          </ac:spMkLst>
        </pc:spChg>
        <pc:cxnChg chg="mod">
          <ac:chgData name="Kevin Petow" userId="ec47ac263b9b07c3" providerId="LiveId" clId="{2968A877-3CB4-4AFE-B3C7-5A516DA36A1E}" dt="2021-12-14T16:41:10.313" v="189" actId="1076"/>
          <ac:cxnSpMkLst>
            <pc:docMk/>
            <pc:sldMk cId="2670427887" sldId="256"/>
            <ac:cxnSpMk id="14" creationId="{28E796F0-62EB-4590-84C1-EB587DDE06B3}"/>
          </ac:cxnSpMkLst>
        </pc:cxnChg>
        <pc:cxnChg chg="mod">
          <ac:chgData name="Kevin Petow" userId="ec47ac263b9b07c3" providerId="LiveId" clId="{2968A877-3CB4-4AFE-B3C7-5A516DA36A1E}" dt="2021-12-14T16:41:13.191" v="190" actId="1076"/>
          <ac:cxnSpMkLst>
            <pc:docMk/>
            <pc:sldMk cId="2670427887" sldId="256"/>
            <ac:cxnSpMk id="16" creationId="{FAB353E1-6F5A-43DB-AE79-B2EE7B3200C7}"/>
          </ac:cxnSpMkLst>
        </pc:cxnChg>
        <pc:cxnChg chg="mod">
          <ac:chgData name="Kevin Petow" userId="ec47ac263b9b07c3" providerId="LiveId" clId="{2968A877-3CB4-4AFE-B3C7-5A516DA36A1E}" dt="2021-12-14T16:36:07.009" v="155" actId="1076"/>
          <ac:cxnSpMkLst>
            <pc:docMk/>
            <pc:sldMk cId="2670427887" sldId="256"/>
            <ac:cxnSpMk id="19" creationId="{8BA92E50-876B-4610-87CC-FDB5AC548992}"/>
          </ac:cxnSpMkLst>
        </pc:cxnChg>
        <pc:cxnChg chg="mod">
          <ac:chgData name="Kevin Petow" userId="ec47ac263b9b07c3" providerId="LiveId" clId="{2968A877-3CB4-4AFE-B3C7-5A516DA36A1E}" dt="2021-12-14T16:36:07.009" v="155" actId="1076"/>
          <ac:cxnSpMkLst>
            <pc:docMk/>
            <pc:sldMk cId="2670427887" sldId="256"/>
            <ac:cxnSpMk id="21" creationId="{70968174-07F4-496C-9B25-05CD70A04A43}"/>
          </ac:cxnSpMkLst>
        </pc:cxnChg>
        <pc:cxnChg chg="add mod">
          <ac:chgData name="Kevin Petow" userId="ec47ac263b9b07c3" providerId="LiveId" clId="{2968A877-3CB4-4AFE-B3C7-5A516DA36A1E}" dt="2021-12-14T16:36:07.009" v="155" actId="1076"/>
          <ac:cxnSpMkLst>
            <pc:docMk/>
            <pc:sldMk cId="2670427887" sldId="256"/>
            <ac:cxnSpMk id="33" creationId="{0F6775AD-27EE-425A-A7F7-E0E9FDC063D7}"/>
          </ac:cxnSpMkLst>
        </pc:cxnChg>
        <pc:cxnChg chg="add mod">
          <ac:chgData name="Kevin Petow" userId="ec47ac263b9b07c3" providerId="LiveId" clId="{2968A877-3CB4-4AFE-B3C7-5A516DA36A1E}" dt="2021-12-14T16:36:07.009" v="155" actId="1076"/>
          <ac:cxnSpMkLst>
            <pc:docMk/>
            <pc:sldMk cId="2670427887" sldId="256"/>
            <ac:cxnSpMk id="35" creationId="{B796BC07-AF81-4AF7-BFF1-F08A7752FDB8}"/>
          </ac:cxnSpMkLst>
        </pc:cxnChg>
        <pc:cxnChg chg="add mod">
          <ac:chgData name="Kevin Petow" userId="ec47ac263b9b07c3" providerId="LiveId" clId="{2968A877-3CB4-4AFE-B3C7-5A516DA36A1E}" dt="2021-12-14T16:36:07.009" v="155" actId="1076"/>
          <ac:cxnSpMkLst>
            <pc:docMk/>
            <pc:sldMk cId="2670427887" sldId="256"/>
            <ac:cxnSpMk id="37" creationId="{531F7D48-7150-48BF-9D07-179DEB60F2EA}"/>
          </ac:cxnSpMkLst>
        </pc:cxnChg>
        <pc:cxnChg chg="add mod">
          <ac:chgData name="Kevin Petow" userId="ec47ac263b9b07c3" providerId="LiveId" clId="{2968A877-3CB4-4AFE-B3C7-5A516DA36A1E}" dt="2021-12-14T16:41:03.116" v="186" actId="1076"/>
          <ac:cxnSpMkLst>
            <pc:docMk/>
            <pc:sldMk cId="2670427887" sldId="256"/>
            <ac:cxnSpMk id="49" creationId="{673B1155-9893-4B3E-871A-4AE0153924F5}"/>
          </ac:cxnSpMkLst>
        </pc:cxnChg>
        <pc:cxnChg chg="add mod">
          <ac:chgData name="Kevin Petow" userId="ec47ac263b9b07c3" providerId="LiveId" clId="{2968A877-3CB4-4AFE-B3C7-5A516DA36A1E}" dt="2021-12-14T16:36:07.009" v="155" actId="1076"/>
          <ac:cxnSpMkLst>
            <pc:docMk/>
            <pc:sldMk cId="2670427887" sldId="256"/>
            <ac:cxnSpMk id="54" creationId="{EC0CADC0-A08D-4433-8241-B388B6A21709}"/>
          </ac:cxnSpMkLst>
        </pc:cxnChg>
        <pc:cxnChg chg="add mod">
          <ac:chgData name="Kevin Petow" userId="ec47ac263b9b07c3" providerId="LiveId" clId="{2968A877-3CB4-4AFE-B3C7-5A516DA36A1E}" dt="2021-12-14T16:38:16.770" v="169" actId="1076"/>
          <ac:cxnSpMkLst>
            <pc:docMk/>
            <pc:sldMk cId="2670427887" sldId="256"/>
            <ac:cxnSpMk id="57" creationId="{F3531653-947C-4B99-8BD1-1772B79511CF}"/>
          </ac:cxnSpMkLst>
        </pc:cxnChg>
        <pc:cxnChg chg="add mod">
          <ac:chgData name="Kevin Petow" userId="ec47ac263b9b07c3" providerId="LiveId" clId="{2968A877-3CB4-4AFE-B3C7-5A516DA36A1E}" dt="2021-12-14T16:46:45.107" v="237" actId="1076"/>
          <ac:cxnSpMkLst>
            <pc:docMk/>
            <pc:sldMk cId="2670427887" sldId="256"/>
            <ac:cxnSpMk id="61" creationId="{241AD72D-B37C-44BF-8558-4BFA2840F59A}"/>
          </ac:cxnSpMkLst>
        </pc:cxnChg>
        <pc:cxnChg chg="add mod">
          <ac:chgData name="Kevin Petow" userId="ec47ac263b9b07c3" providerId="LiveId" clId="{2968A877-3CB4-4AFE-B3C7-5A516DA36A1E}" dt="2021-12-14T16:46:45.107" v="237" actId="1076"/>
          <ac:cxnSpMkLst>
            <pc:docMk/>
            <pc:sldMk cId="2670427887" sldId="256"/>
            <ac:cxnSpMk id="63" creationId="{744B0944-0678-43A3-BED4-A07A6817B25B}"/>
          </ac:cxnSpMkLst>
        </pc:cxnChg>
        <pc:cxnChg chg="add del mod">
          <ac:chgData name="Kevin Petow" userId="ec47ac263b9b07c3" providerId="LiveId" clId="{2968A877-3CB4-4AFE-B3C7-5A516DA36A1E}" dt="2021-12-14T16:44:15.814" v="224" actId="478"/>
          <ac:cxnSpMkLst>
            <pc:docMk/>
            <pc:sldMk cId="2670427887" sldId="256"/>
            <ac:cxnSpMk id="65" creationId="{E6814BEF-4F8C-456C-AB46-E186444020AB}"/>
          </ac:cxnSpMkLst>
        </pc:cxnChg>
        <pc:cxnChg chg="add mod">
          <ac:chgData name="Kevin Petow" userId="ec47ac263b9b07c3" providerId="LiveId" clId="{2968A877-3CB4-4AFE-B3C7-5A516DA36A1E}" dt="2021-12-14T16:42:05.824" v="191" actId="1076"/>
          <ac:cxnSpMkLst>
            <pc:docMk/>
            <pc:sldMk cId="2670427887" sldId="256"/>
            <ac:cxnSpMk id="68" creationId="{9F8C4F5A-0F9A-4A38-A9E7-E27E7B42325D}"/>
          </ac:cxnSpMkLst>
        </pc:cxnChg>
        <pc:cxnChg chg="add del mod">
          <ac:chgData name="Kevin Petow" userId="ec47ac263b9b07c3" providerId="LiveId" clId="{2968A877-3CB4-4AFE-B3C7-5A516DA36A1E}" dt="2021-12-14T16:31:46.975" v="119" actId="478"/>
          <ac:cxnSpMkLst>
            <pc:docMk/>
            <pc:sldMk cId="2670427887" sldId="256"/>
            <ac:cxnSpMk id="70" creationId="{7FAC05F5-5347-4D65-B250-08F22592E62D}"/>
          </ac:cxnSpMkLst>
        </pc:cxnChg>
        <pc:cxnChg chg="add mod">
          <ac:chgData name="Kevin Petow" userId="ec47ac263b9b07c3" providerId="LiveId" clId="{2968A877-3CB4-4AFE-B3C7-5A516DA36A1E}" dt="2021-12-14T16:43:03.873" v="207" actId="1076"/>
          <ac:cxnSpMkLst>
            <pc:docMk/>
            <pc:sldMk cId="2670427887" sldId="256"/>
            <ac:cxnSpMk id="78" creationId="{F0FA3C5A-5138-44F4-9559-89359B7912B3}"/>
          </ac:cxnSpMkLst>
        </pc:cxnChg>
        <pc:cxnChg chg="add mod">
          <ac:chgData name="Kevin Petow" userId="ec47ac263b9b07c3" providerId="LiveId" clId="{2968A877-3CB4-4AFE-B3C7-5A516DA36A1E}" dt="2021-12-14T16:43:04.956" v="208" actId="1076"/>
          <ac:cxnSpMkLst>
            <pc:docMk/>
            <pc:sldMk cId="2670427887" sldId="256"/>
            <ac:cxnSpMk id="80" creationId="{5C5AD18D-9D23-48BD-8D25-0C3E8757A79E}"/>
          </ac:cxnSpMkLst>
        </pc:cxnChg>
        <pc:cxnChg chg="add del mod">
          <ac:chgData name="Kevin Petow" userId="ec47ac263b9b07c3" providerId="LiveId" clId="{2968A877-3CB4-4AFE-B3C7-5A516DA36A1E}" dt="2021-12-14T16:35:07.716" v="153" actId="478"/>
          <ac:cxnSpMkLst>
            <pc:docMk/>
            <pc:sldMk cId="2670427887" sldId="256"/>
            <ac:cxnSpMk id="85" creationId="{9EBAC87F-3B74-4005-B79D-5EFDBCD6B925}"/>
          </ac:cxnSpMkLst>
        </pc:cxnChg>
        <pc:cxnChg chg="add mod">
          <ac:chgData name="Kevin Petow" userId="ec47ac263b9b07c3" providerId="LiveId" clId="{2968A877-3CB4-4AFE-B3C7-5A516DA36A1E}" dt="2021-12-14T16:41:00.733" v="185" actId="14100"/>
          <ac:cxnSpMkLst>
            <pc:docMk/>
            <pc:sldMk cId="2670427887" sldId="256"/>
            <ac:cxnSpMk id="87" creationId="{58E9CD3D-C05E-4C19-82D6-1888498A9D22}"/>
          </ac:cxnSpMkLst>
        </pc:cxnChg>
        <pc:cxnChg chg="add">
          <ac:chgData name="Kevin Petow" userId="ec47ac263b9b07c3" providerId="LiveId" clId="{2968A877-3CB4-4AFE-B3C7-5A516DA36A1E}" dt="2021-12-14T16:43:33.607" v="217" actId="11529"/>
          <ac:cxnSpMkLst>
            <pc:docMk/>
            <pc:sldMk cId="2670427887" sldId="256"/>
            <ac:cxnSpMk id="136" creationId="{1395DFF3-D8CE-47BB-BBBD-01032068EB88}"/>
          </ac:cxnSpMkLst>
        </pc:cxnChg>
      </pc:sldChg>
      <pc:sldChg chg="addSp delSp modSp new mod">
        <pc:chgData name="Kevin Petow" userId="ec47ac263b9b07c3" providerId="LiveId" clId="{2968A877-3CB4-4AFE-B3C7-5A516DA36A1E}" dt="2021-12-14T19:18:58.747" v="332" actId="20577"/>
        <pc:sldMkLst>
          <pc:docMk/>
          <pc:sldMk cId="3661179507" sldId="257"/>
        </pc:sldMkLst>
        <pc:spChg chg="del">
          <ac:chgData name="Kevin Petow" userId="ec47ac263b9b07c3" providerId="LiveId" clId="{2968A877-3CB4-4AFE-B3C7-5A516DA36A1E}" dt="2021-12-14T18:58:22.651" v="242" actId="478"/>
          <ac:spMkLst>
            <pc:docMk/>
            <pc:sldMk cId="3661179507" sldId="257"/>
            <ac:spMk id="2" creationId="{B079C859-434C-4544-971B-8D97928D2C40}"/>
          </ac:spMkLst>
        </pc:spChg>
        <pc:spChg chg="del">
          <ac:chgData name="Kevin Petow" userId="ec47ac263b9b07c3" providerId="LiveId" clId="{2968A877-3CB4-4AFE-B3C7-5A516DA36A1E}" dt="2021-12-14T18:58:22.651" v="242" actId="478"/>
          <ac:spMkLst>
            <pc:docMk/>
            <pc:sldMk cId="3661179507" sldId="257"/>
            <ac:spMk id="3" creationId="{91EE84A4-5269-41EA-813D-E303815D4D57}"/>
          </ac:spMkLst>
        </pc:spChg>
        <pc:graphicFrameChg chg="add mod modGraphic">
          <ac:chgData name="Kevin Petow" userId="ec47ac263b9b07c3" providerId="LiveId" clId="{2968A877-3CB4-4AFE-B3C7-5A516DA36A1E}" dt="2021-12-14T18:59:28.014" v="289" actId="20577"/>
          <ac:graphicFrameMkLst>
            <pc:docMk/>
            <pc:sldMk cId="3661179507" sldId="257"/>
            <ac:graphicFrameMk id="4" creationId="{72A22016-8976-4919-ACA1-29034543B564}"/>
          </ac:graphicFrameMkLst>
        </pc:graphicFrameChg>
        <pc:graphicFrameChg chg="add mod modGraphic">
          <ac:chgData name="Kevin Petow" userId="ec47ac263b9b07c3" providerId="LiveId" clId="{2968A877-3CB4-4AFE-B3C7-5A516DA36A1E}" dt="2021-12-14T19:18:58.747" v="332" actId="20577"/>
          <ac:graphicFrameMkLst>
            <pc:docMk/>
            <pc:sldMk cId="3661179507" sldId="257"/>
            <ac:graphicFrameMk id="5" creationId="{2957994F-5CFD-4507-BA98-CD3E2F0506A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4ED9-7730-4EAC-87FF-9D7C3C936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C97C0-52C9-4D5F-8E62-1944F2A54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79C3D-19CC-4573-A1AC-316E96BC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D10F-C1DD-4E5D-89A4-8009B9656DE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755FA-4879-4C02-B033-94CACA4FC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E77D2-F039-4BFC-B132-C2DE7C7B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BBEA-8784-4C7E-8126-45C5E8B50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1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5AD5-11D2-439F-B11F-B95F202E1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69C52-9258-4761-9124-8B47176E8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C4A84-F72B-4D79-9FAF-F7829228B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D10F-C1DD-4E5D-89A4-8009B9656DE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B2AAE-B3A5-459B-98E6-794373547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C9007-03F5-4EAF-A70F-8C86A60F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BBEA-8784-4C7E-8126-45C5E8B50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3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E7B715-7EBD-428B-9D49-57FCE0CBA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EC9BD-A7A7-4AE9-9A88-BE423725C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39098-9F79-4DF0-A9C8-E9DBAFF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D10F-C1DD-4E5D-89A4-8009B9656DE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DDE15-7EE6-4711-A4AF-EED43B387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33BFC-926A-4CFC-9E36-DF09A6F3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BBEA-8784-4C7E-8126-45C5E8B50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1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2433B-6534-476A-8943-5A6D999D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FDC8D-F6C0-4599-B4AB-34E92CFCF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F4718-6FED-484D-9619-0C4F9AFA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D10F-C1DD-4E5D-89A4-8009B9656DE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87700-2D61-410A-BE2F-ED277AE7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4ADD-F19E-44FB-84A9-16568444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BBEA-8784-4C7E-8126-45C5E8B50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3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6D24-7156-43B7-BB33-B6CA117DE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D4DF6-922C-4696-A869-AC81C2B73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897D0-9DFC-447F-96A6-155580F8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D10F-C1DD-4E5D-89A4-8009B9656DE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C49BF-318E-4F8D-B520-ABE350E0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AA357-8007-418C-AD79-F6230604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BBEA-8784-4C7E-8126-45C5E8B50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7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0022-F021-4323-A25E-054838D3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3683B-31AB-4F72-922A-C579C9686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D97AA-658E-4C5D-9991-B2916B670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8A7DD-D751-48CE-82BD-FDDC6383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D10F-C1DD-4E5D-89A4-8009B9656DE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96B21-788B-4813-9121-342F0DE4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FC0EA-3346-4E43-B0F2-919A8CEE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BBEA-8784-4C7E-8126-45C5E8B50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7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A1C0-04AA-4D34-9AAC-1FB8F84D8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1BFE1-EF6D-44D2-B3D9-B2A7DD068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71016-7889-43BD-8269-115D3B661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F180F-1A48-46C0-93FE-847334642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BB947-C3A9-41E1-8CFB-6A9B6E3DD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552C84-D223-4DFD-A154-53B57B523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D10F-C1DD-4E5D-89A4-8009B9656DE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595D67-A766-49CD-9AC6-5F15E81A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2BA8B7-F661-4426-8F17-DCD4DC42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BBEA-8784-4C7E-8126-45C5E8B50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6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1F9FE-41BC-4243-AF23-5CC2A0330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375388-37D5-4D0F-AAE7-5D06A02F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D10F-C1DD-4E5D-89A4-8009B9656DE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BAB41-DD60-40B0-9E1B-17E165B1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11CDD-69EF-4016-8E05-2F1E80025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BBEA-8784-4C7E-8126-45C5E8B50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3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624139-4C06-4D73-938C-486EE9C7B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D10F-C1DD-4E5D-89A4-8009B9656DE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FB3C26-D3ED-44E3-BEDC-BE3A9E2D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55EA0-4386-4EC2-BF80-F42750C6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BBEA-8784-4C7E-8126-45C5E8B50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6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03096-1F8D-41F9-9826-F3F3F4A1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EB87B-1E63-4409-9E9B-A3A81495C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6ECF3-55B6-4FAA-832F-543AC87B2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3A5D6-EEA2-43CD-A751-93D83B77E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D10F-C1DD-4E5D-89A4-8009B9656DE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F5ABE-896A-4E2C-8270-747AE0E9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114FB-A24E-4292-B2C8-EB00F7B81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BBEA-8784-4C7E-8126-45C5E8B50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4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52C0-6F0F-44C3-ADCB-B3645F3C7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3C8E4-5578-4A45-8A6A-BDC02087A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B438E-68D0-4314-A45F-EFCEC4E90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0B112-8345-42AE-9AA1-E8589A23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D10F-C1DD-4E5D-89A4-8009B9656DE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F7DF4-8918-44B6-ACDB-D1FF27AE0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86752-EA22-4D6A-AF0C-363AA075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BBEA-8784-4C7E-8126-45C5E8B50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5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2E6A9A-F793-47BF-A7A9-F7962D33A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EBC4A-F290-4DBE-B359-C5B4FEFC5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B536C-637E-4CF1-A931-E61FF52CF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9D10F-C1DD-4E5D-89A4-8009B9656DE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9E3E4-B5D6-4D6B-90FE-7EB200EB0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7E83F-AFA2-4C1C-93EF-38D24669F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BBBEA-8784-4C7E-8126-45C5E8B50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1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A5A251-B6CB-44E3-A182-1C8E540DBD0F}"/>
              </a:ext>
            </a:extLst>
          </p:cNvPr>
          <p:cNvSpPr txBox="1"/>
          <p:nvPr/>
        </p:nvSpPr>
        <p:spPr>
          <a:xfrm>
            <a:off x="4756466" y="415310"/>
            <a:ext cx="267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2:  Esports Teams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668C4E-0243-4FF7-85D0-D187C1573305}"/>
              </a:ext>
            </a:extLst>
          </p:cNvPr>
          <p:cNvSpPr/>
          <p:nvPr/>
        </p:nvSpPr>
        <p:spPr>
          <a:xfrm>
            <a:off x="5392655" y="2465159"/>
            <a:ext cx="1099127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700EE1-31A7-489C-B4EE-1718666C4458}"/>
              </a:ext>
            </a:extLst>
          </p:cNvPr>
          <p:cNvSpPr/>
          <p:nvPr/>
        </p:nvSpPr>
        <p:spPr>
          <a:xfrm>
            <a:off x="8744663" y="2460474"/>
            <a:ext cx="1099127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</a:t>
            </a: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587B66BD-BDAB-4BB4-80E5-66B6B0ED2859}"/>
              </a:ext>
            </a:extLst>
          </p:cNvPr>
          <p:cNvSpPr/>
          <p:nvPr/>
        </p:nvSpPr>
        <p:spPr>
          <a:xfrm>
            <a:off x="10066080" y="3111582"/>
            <a:ext cx="1191407" cy="3693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1C2FDCE0-8D5A-47B1-9FDF-A69F0B8502F8}"/>
              </a:ext>
            </a:extLst>
          </p:cNvPr>
          <p:cNvSpPr/>
          <p:nvPr/>
        </p:nvSpPr>
        <p:spPr>
          <a:xfrm>
            <a:off x="10066080" y="1969941"/>
            <a:ext cx="1191407" cy="3693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2143B357-6058-4A5C-BBB4-AF2A35493EBE}"/>
              </a:ext>
            </a:extLst>
          </p:cNvPr>
          <p:cNvSpPr/>
          <p:nvPr/>
        </p:nvSpPr>
        <p:spPr>
          <a:xfrm>
            <a:off x="10066080" y="2460474"/>
            <a:ext cx="1371993" cy="55418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Preferred Character</a:t>
            </a:r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7F6ABEF6-EB68-432C-BF11-05E0DE45F9FF}"/>
              </a:ext>
            </a:extLst>
          </p:cNvPr>
          <p:cNvSpPr/>
          <p:nvPr/>
        </p:nvSpPr>
        <p:spPr>
          <a:xfrm>
            <a:off x="4199432" y="1616211"/>
            <a:ext cx="1416185" cy="3693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 of players</a:t>
            </a: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D40AF3B4-DE2F-4D6C-8A0E-350B18AC2692}"/>
              </a:ext>
            </a:extLst>
          </p:cNvPr>
          <p:cNvSpPr/>
          <p:nvPr/>
        </p:nvSpPr>
        <p:spPr>
          <a:xfrm>
            <a:off x="6191008" y="1617624"/>
            <a:ext cx="1376045" cy="3693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Brand/Name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E796F0-62EB-4590-84C1-EB587DDE06B3}"/>
              </a:ext>
            </a:extLst>
          </p:cNvPr>
          <p:cNvCxnSpPr>
            <a:cxnSpLocks/>
            <a:stCxn id="11" idx="3"/>
            <a:endCxn id="5" idx="0"/>
          </p:cNvCxnSpPr>
          <p:nvPr/>
        </p:nvCxnSpPr>
        <p:spPr>
          <a:xfrm>
            <a:off x="5615617" y="1800877"/>
            <a:ext cx="326602" cy="664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B353E1-6F5A-43DB-AE79-B2EE7B3200C7}"/>
              </a:ext>
            </a:extLst>
          </p:cNvPr>
          <p:cNvCxnSpPr>
            <a:cxnSpLocks/>
            <a:stCxn id="12" idx="1"/>
            <a:endCxn id="5" idx="0"/>
          </p:cNvCxnSpPr>
          <p:nvPr/>
        </p:nvCxnSpPr>
        <p:spPr>
          <a:xfrm flipH="1">
            <a:off x="5942219" y="1802290"/>
            <a:ext cx="248789" cy="662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443C89F9-1AE9-42D9-BAD7-996AC2A06FAB}"/>
              </a:ext>
            </a:extLst>
          </p:cNvPr>
          <p:cNvSpPr/>
          <p:nvPr/>
        </p:nvSpPr>
        <p:spPr>
          <a:xfrm>
            <a:off x="6946093" y="2339273"/>
            <a:ext cx="1344259" cy="79658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Signed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A92E50-876B-4610-87CC-FDB5AC548992}"/>
              </a:ext>
            </a:extLst>
          </p:cNvPr>
          <p:cNvCxnSpPr>
            <a:stCxn id="5" idx="3"/>
            <a:endCxn id="17" idx="1"/>
          </p:cNvCxnSpPr>
          <p:nvPr/>
        </p:nvCxnSpPr>
        <p:spPr>
          <a:xfrm flipV="1">
            <a:off x="6491782" y="2737566"/>
            <a:ext cx="454311" cy="4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0968174-07F4-496C-9B25-05CD70A04A43}"/>
              </a:ext>
            </a:extLst>
          </p:cNvPr>
          <p:cNvCxnSpPr>
            <a:stCxn id="17" idx="3"/>
            <a:endCxn id="7" idx="1"/>
          </p:cNvCxnSpPr>
          <p:nvPr/>
        </p:nvCxnSpPr>
        <p:spPr>
          <a:xfrm flipV="1">
            <a:off x="8290352" y="2737565"/>
            <a:ext cx="4543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01135C3-994F-413A-A899-B1300143CDD3}"/>
              </a:ext>
            </a:extLst>
          </p:cNvPr>
          <p:cNvSpPr/>
          <p:nvPr/>
        </p:nvSpPr>
        <p:spPr>
          <a:xfrm>
            <a:off x="1798646" y="2459609"/>
            <a:ext cx="1099127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F6775AD-27EE-425A-A7F7-E0E9FDC063D7}"/>
              </a:ext>
            </a:extLst>
          </p:cNvPr>
          <p:cNvCxnSpPr>
            <a:stCxn id="9" idx="1"/>
            <a:endCxn id="7" idx="3"/>
          </p:cNvCxnSpPr>
          <p:nvPr/>
        </p:nvCxnSpPr>
        <p:spPr>
          <a:xfrm flipH="1">
            <a:off x="9843790" y="2154607"/>
            <a:ext cx="222290" cy="582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796BC07-AF81-4AF7-BFF1-F08A7752FDB8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9843790" y="2737565"/>
            <a:ext cx="222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1F7D48-7150-48BF-9D07-179DEB60F2EA}"/>
              </a:ext>
            </a:extLst>
          </p:cNvPr>
          <p:cNvCxnSpPr>
            <a:endCxn id="8" idx="1"/>
          </p:cNvCxnSpPr>
          <p:nvPr/>
        </p:nvCxnSpPr>
        <p:spPr>
          <a:xfrm>
            <a:off x="9843790" y="2737564"/>
            <a:ext cx="222290" cy="558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Terminator 39">
            <a:extLst>
              <a:ext uri="{FF2B5EF4-FFF2-40B4-BE49-F238E27FC236}">
                <a16:creationId xmlns:a16="http://schemas.microsoft.com/office/drawing/2014/main" id="{BCBACE4E-8A3B-427B-8BCE-15EF4961F991}"/>
              </a:ext>
            </a:extLst>
          </p:cNvPr>
          <p:cNvSpPr/>
          <p:nvPr/>
        </p:nvSpPr>
        <p:spPr>
          <a:xfrm>
            <a:off x="480344" y="2552034"/>
            <a:ext cx="1191407" cy="369332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 #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AE8AAB-E779-42F3-869A-BF56C2FE1070}"/>
              </a:ext>
            </a:extLst>
          </p:cNvPr>
          <p:cNvSpPr/>
          <p:nvPr/>
        </p:nvSpPr>
        <p:spPr>
          <a:xfrm>
            <a:off x="3598327" y="4058160"/>
            <a:ext cx="1099127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Outcome</a:t>
            </a:r>
          </a:p>
        </p:txBody>
      </p:sp>
      <p:sp>
        <p:nvSpPr>
          <p:cNvPr id="47" name="Flowchart: Terminator 46">
            <a:extLst>
              <a:ext uri="{FF2B5EF4-FFF2-40B4-BE49-F238E27FC236}">
                <a16:creationId xmlns:a16="http://schemas.microsoft.com/office/drawing/2014/main" id="{7E93057F-ECDF-4B03-B551-60C2180B5630}"/>
              </a:ext>
            </a:extLst>
          </p:cNvPr>
          <p:cNvSpPr/>
          <p:nvPr/>
        </p:nvSpPr>
        <p:spPr>
          <a:xfrm>
            <a:off x="6044556" y="1080737"/>
            <a:ext cx="1416185" cy="369332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ID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73B1155-9893-4B3E-871A-4AE0153924F5}"/>
              </a:ext>
            </a:extLst>
          </p:cNvPr>
          <p:cNvCxnSpPr>
            <a:cxnSpLocks/>
            <a:stCxn id="47" idx="1"/>
            <a:endCxn id="5" idx="0"/>
          </p:cNvCxnSpPr>
          <p:nvPr/>
        </p:nvCxnSpPr>
        <p:spPr>
          <a:xfrm flipH="1">
            <a:off x="5942219" y="1265403"/>
            <a:ext cx="102337" cy="1199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Terminator 51">
            <a:extLst>
              <a:ext uri="{FF2B5EF4-FFF2-40B4-BE49-F238E27FC236}">
                <a16:creationId xmlns:a16="http://schemas.microsoft.com/office/drawing/2014/main" id="{A3671166-BD2D-44D1-814C-0666158CEB76}"/>
              </a:ext>
            </a:extLst>
          </p:cNvPr>
          <p:cNvSpPr/>
          <p:nvPr/>
        </p:nvSpPr>
        <p:spPr>
          <a:xfrm>
            <a:off x="8698522" y="1857702"/>
            <a:ext cx="1191407" cy="369332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ID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C0CADC0-A08D-4433-8241-B388B6A21709}"/>
              </a:ext>
            </a:extLst>
          </p:cNvPr>
          <p:cNvCxnSpPr>
            <a:stCxn id="52" idx="2"/>
            <a:endCxn id="7" idx="0"/>
          </p:cNvCxnSpPr>
          <p:nvPr/>
        </p:nvCxnSpPr>
        <p:spPr>
          <a:xfrm>
            <a:off x="9294226" y="2227034"/>
            <a:ext cx="1" cy="233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Decision 54">
            <a:extLst>
              <a:ext uri="{FF2B5EF4-FFF2-40B4-BE49-F238E27FC236}">
                <a16:creationId xmlns:a16="http://schemas.microsoft.com/office/drawing/2014/main" id="{B849B5AB-2269-4D05-84EA-54960B8B7321}"/>
              </a:ext>
            </a:extLst>
          </p:cNvPr>
          <p:cNvSpPr/>
          <p:nvPr/>
        </p:nvSpPr>
        <p:spPr>
          <a:xfrm>
            <a:off x="3475762" y="2275874"/>
            <a:ext cx="1344259" cy="93440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3531653-947C-4B99-8BD1-1772B79511CF}"/>
              </a:ext>
            </a:extLst>
          </p:cNvPr>
          <p:cNvCxnSpPr>
            <a:cxnSpLocks/>
            <a:stCxn id="5" idx="1"/>
            <a:endCxn id="55" idx="3"/>
          </p:cNvCxnSpPr>
          <p:nvPr/>
        </p:nvCxnSpPr>
        <p:spPr>
          <a:xfrm flipH="1">
            <a:off x="4820021" y="2742250"/>
            <a:ext cx="572634" cy="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41AD72D-B37C-44BF-8558-4BFA2840F59A}"/>
              </a:ext>
            </a:extLst>
          </p:cNvPr>
          <p:cNvCxnSpPr>
            <a:cxnSpLocks/>
            <a:stCxn id="55" idx="1"/>
            <a:endCxn id="22" idx="3"/>
          </p:cNvCxnSpPr>
          <p:nvPr/>
        </p:nvCxnSpPr>
        <p:spPr>
          <a:xfrm flipH="1" flipV="1">
            <a:off x="2897773" y="2736700"/>
            <a:ext cx="577989" cy="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44B0944-0678-43A3-BED4-A07A6817B25B}"/>
              </a:ext>
            </a:extLst>
          </p:cNvPr>
          <p:cNvCxnSpPr>
            <a:stCxn id="40" idx="3"/>
            <a:endCxn id="22" idx="1"/>
          </p:cNvCxnSpPr>
          <p:nvPr/>
        </p:nvCxnSpPr>
        <p:spPr>
          <a:xfrm>
            <a:off x="1671751" y="2736700"/>
            <a:ext cx="126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F8C4F5A-0F9A-4A38-A9E7-E27E7B42325D}"/>
              </a:ext>
            </a:extLst>
          </p:cNvPr>
          <p:cNvCxnSpPr>
            <a:cxnSpLocks/>
            <a:stCxn id="55" idx="2"/>
            <a:endCxn id="41" idx="0"/>
          </p:cNvCxnSpPr>
          <p:nvPr/>
        </p:nvCxnSpPr>
        <p:spPr>
          <a:xfrm flipH="1">
            <a:off x="4147891" y="3210275"/>
            <a:ext cx="1" cy="847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owchart: Terminator 74">
            <a:extLst>
              <a:ext uri="{FF2B5EF4-FFF2-40B4-BE49-F238E27FC236}">
                <a16:creationId xmlns:a16="http://schemas.microsoft.com/office/drawing/2014/main" id="{2A80D8FD-E038-4D8C-972B-F173941ED041}"/>
              </a:ext>
            </a:extLst>
          </p:cNvPr>
          <p:cNvSpPr/>
          <p:nvPr/>
        </p:nvSpPr>
        <p:spPr>
          <a:xfrm>
            <a:off x="2880058" y="4855256"/>
            <a:ext cx="1191407" cy="369332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 #</a:t>
            </a:r>
          </a:p>
        </p:txBody>
      </p:sp>
      <p:sp>
        <p:nvSpPr>
          <p:cNvPr id="76" name="Flowchart: Terminator 75">
            <a:extLst>
              <a:ext uri="{FF2B5EF4-FFF2-40B4-BE49-F238E27FC236}">
                <a16:creationId xmlns:a16="http://schemas.microsoft.com/office/drawing/2014/main" id="{9EE439B7-FE3E-48F7-B293-F24C766B62D9}"/>
              </a:ext>
            </a:extLst>
          </p:cNvPr>
          <p:cNvSpPr/>
          <p:nvPr/>
        </p:nvSpPr>
        <p:spPr>
          <a:xfrm>
            <a:off x="4199432" y="4855256"/>
            <a:ext cx="1191407" cy="369332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ID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0FA3C5A-5138-44F4-9559-89359B7912B3}"/>
              </a:ext>
            </a:extLst>
          </p:cNvPr>
          <p:cNvCxnSpPr>
            <a:stCxn id="41" idx="2"/>
            <a:endCxn id="75" idx="0"/>
          </p:cNvCxnSpPr>
          <p:nvPr/>
        </p:nvCxnSpPr>
        <p:spPr>
          <a:xfrm flipH="1">
            <a:off x="3475762" y="4612342"/>
            <a:ext cx="672129" cy="242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C5AD18D-9D23-48BD-8D25-0C3E8757A79E}"/>
              </a:ext>
            </a:extLst>
          </p:cNvPr>
          <p:cNvCxnSpPr>
            <a:cxnSpLocks/>
            <a:stCxn id="41" idx="2"/>
            <a:endCxn id="76" idx="0"/>
          </p:cNvCxnSpPr>
          <p:nvPr/>
        </p:nvCxnSpPr>
        <p:spPr>
          <a:xfrm>
            <a:off x="4147891" y="4612342"/>
            <a:ext cx="647245" cy="242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Terminator 82">
            <a:extLst>
              <a:ext uri="{FF2B5EF4-FFF2-40B4-BE49-F238E27FC236}">
                <a16:creationId xmlns:a16="http://schemas.microsoft.com/office/drawing/2014/main" id="{017A636E-F984-468D-955F-03BB628FAE31}"/>
              </a:ext>
            </a:extLst>
          </p:cNvPr>
          <p:cNvSpPr/>
          <p:nvPr/>
        </p:nvSpPr>
        <p:spPr>
          <a:xfrm>
            <a:off x="4593331" y="1081304"/>
            <a:ext cx="1191407" cy="369332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ID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8E9CD3D-C05E-4C19-82D6-1888498A9D22}"/>
              </a:ext>
            </a:extLst>
          </p:cNvPr>
          <p:cNvCxnSpPr>
            <a:cxnSpLocks/>
            <a:stCxn id="83" idx="3"/>
            <a:endCxn id="5" idx="0"/>
          </p:cNvCxnSpPr>
          <p:nvPr/>
        </p:nvCxnSpPr>
        <p:spPr>
          <a:xfrm>
            <a:off x="5784738" y="1265970"/>
            <a:ext cx="157481" cy="1199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lowchart: Terminator 133">
            <a:extLst>
              <a:ext uri="{FF2B5EF4-FFF2-40B4-BE49-F238E27FC236}">
                <a16:creationId xmlns:a16="http://schemas.microsoft.com/office/drawing/2014/main" id="{2CFF804F-220A-4699-B5B6-A85BA0C86BC6}"/>
              </a:ext>
            </a:extLst>
          </p:cNvPr>
          <p:cNvSpPr/>
          <p:nvPr/>
        </p:nvSpPr>
        <p:spPr>
          <a:xfrm>
            <a:off x="3550643" y="5387426"/>
            <a:ext cx="1191407" cy="3693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395DFF3-D8CE-47BB-BBBD-01032068EB88}"/>
              </a:ext>
            </a:extLst>
          </p:cNvPr>
          <p:cNvCxnSpPr>
            <a:stCxn id="41" idx="2"/>
            <a:endCxn id="134" idx="0"/>
          </p:cNvCxnSpPr>
          <p:nvPr/>
        </p:nvCxnSpPr>
        <p:spPr>
          <a:xfrm flipH="1">
            <a:off x="4146347" y="4612342"/>
            <a:ext cx="1544" cy="775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F36B6F43-7E15-492E-8FA3-D0CC071C72E0}"/>
              </a:ext>
            </a:extLst>
          </p:cNvPr>
          <p:cNvSpPr txBox="1"/>
          <p:nvPr/>
        </p:nvSpPr>
        <p:spPr>
          <a:xfrm>
            <a:off x="8382633" y="2460474"/>
            <a:ext cx="36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6B672FF-9589-4AA4-B8E1-5987DFD2C686}"/>
              </a:ext>
            </a:extLst>
          </p:cNvPr>
          <p:cNvSpPr txBox="1"/>
          <p:nvPr/>
        </p:nvSpPr>
        <p:spPr>
          <a:xfrm>
            <a:off x="6568747" y="2451481"/>
            <a:ext cx="36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ADC9442-6BE8-4C82-A145-459982B49E6F}"/>
              </a:ext>
            </a:extLst>
          </p:cNvPr>
          <p:cNvSpPr txBox="1"/>
          <p:nvPr/>
        </p:nvSpPr>
        <p:spPr>
          <a:xfrm>
            <a:off x="4960757" y="2460474"/>
            <a:ext cx="36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88F414F-E1D1-4E1A-8144-F056B5E42DA8}"/>
              </a:ext>
            </a:extLst>
          </p:cNvPr>
          <p:cNvSpPr txBox="1"/>
          <p:nvPr/>
        </p:nvSpPr>
        <p:spPr>
          <a:xfrm>
            <a:off x="2913090" y="2446086"/>
            <a:ext cx="36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67042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A22016-8976-4919-ACA1-29034543B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275951"/>
              </p:ext>
            </p:extLst>
          </p:nvPr>
        </p:nvGraphicFramePr>
        <p:xfrm>
          <a:off x="416844" y="360743"/>
          <a:ext cx="547120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293">
                  <a:extLst>
                    <a:ext uri="{9D8B030D-6E8A-4147-A177-3AD203B41FA5}">
                      <a16:colId xmlns:a16="http://schemas.microsoft.com/office/drawing/2014/main" val="2698275716"/>
                    </a:ext>
                  </a:extLst>
                </a:gridCol>
                <a:gridCol w="1341305">
                  <a:extLst>
                    <a:ext uri="{9D8B030D-6E8A-4147-A177-3AD203B41FA5}">
                      <a16:colId xmlns:a16="http://schemas.microsoft.com/office/drawing/2014/main" val="2245595532"/>
                    </a:ext>
                  </a:extLst>
                </a:gridCol>
                <a:gridCol w="1341305">
                  <a:extLst>
                    <a:ext uri="{9D8B030D-6E8A-4147-A177-3AD203B41FA5}">
                      <a16:colId xmlns:a16="http://schemas.microsoft.com/office/drawing/2014/main" val="9635823"/>
                    </a:ext>
                  </a:extLst>
                </a:gridCol>
                <a:gridCol w="1341305">
                  <a:extLst>
                    <a:ext uri="{9D8B030D-6E8A-4147-A177-3AD203B41FA5}">
                      <a16:colId xmlns:a16="http://schemas.microsoft.com/office/drawing/2014/main" val="3811016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Player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477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6407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57994F-5CFD-4507-BA98-CD3E2F050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065669"/>
              </p:ext>
            </p:extLst>
          </p:nvPr>
        </p:nvGraphicFramePr>
        <p:xfrm>
          <a:off x="416844" y="1376268"/>
          <a:ext cx="547120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293">
                  <a:extLst>
                    <a:ext uri="{9D8B030D-6E8A-4147-A177-3AD203B41FA5}">
                      <a16:colId xmlns:a16="http://schemas.microsoft.com/office/drawing/2014/main" val="2698275716"/>
                    </a:ext>
                  </a:extLst>
                </a:gridCol>
                <a:gridCol w="1341305">
                  <a:extLst>
                    <a:ext uri="{9D8B030D-6E8A-4147-A177-3AD203B41FA5}">
                      <a16:colId xmlns:a16="http://schemas.microsoft.com/office/drawing/2014/main" val="2245595532"/>
                    </a:ext>
                  </a:extLst>
                </a:gridCol>
                <a:gridCol w="1341305">
                  <a:extLst>
                    <a:ext uri="{9D8B030D-6E8A-4147-A177-3AD203B41FA5}">
                      <a16:colId xmlns:a16="http://schemas.microsoft.com/office/drawing/2014/main" val="9635823"/>
                    </a:ext>
                  </a:extLst>
                </a:gridCol>
                <a:gridCol w="1341305">
                  <a:extLst>
                    <a:ext uri="{9D8B030D-6E8A-4147-A177-3AD203B41FA5}">
                      <a16:colId xmlns:a16="http://schemas.microsoft.com/office/drawing/2014/main" val="3811016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players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Player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477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640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17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51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Petow</dc:creator>
  <cp:lastModifiedBy>Kevin Petow</cp:lastModifiedBy>
  <cp:revision>2</cp:revision>
  <dcterms:created xsi:type="dcterms:W3CDTF">2021-12-14T16:01:50Z</dcterms:created>
  <dcterms:modified xsi:type="dcterms:W3CDTF">2021-12-14T19:19:11Z</dcterms:modified>
</cp:coreProperties>
</file>