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46C5-A3AE-42B3-A70E-E4E1BF075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71E7-C94B-472B-AE9E-985829AD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CF57-51E3-4F86-87C1-4A364F45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957E-A2A3-4AB3-8757-44A3109A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9DFE-15F2-4684-9DF7-E51708A9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3B8-E313-4C61-8EBC-CC3FB8B3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47E1-31CE-4D91-ADCF-9F9EB38E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90EF-7024-4D64-BA9E-C3EC9D8A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9A00-1FD7-4C75-807F-7E0D4291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552C-A429-4283-A04C-07830FB8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4C7E2-B3B9-4D39-A9D8-B93E319D7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8A9C-5F6F-44E5-9113-04F2E9C3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48B2-225C-4D03-8C39-D4BDF4E4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13C4-D131-4A59-A29F-042260BE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D4AC8-3946-4F38-B5BF-70B0468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0B10-6762-4A52-B63A-1F4A3A63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3739-7152-48E3-BC00-62CA4570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157D-2CBE-4F34-AF66-3F1AAB62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3CEC-A80A-4987-AAC0-FAC11B0F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BAE9-EAC2-467A-AD13-F5825664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E61-46F6-4E52-8A4B-85F98D70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1CCC8-1CD7-4DEF-8CD8-C5FD4FB9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23C4-6E89-43F9-B5F2-1CCD8713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1EA8-98F9-4841-A037-D385621A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0A2B-A498-4C56-9B63-F6601D1A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031A-2AB5-453B-B004-6D97B951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0B5C-1B42-43B6-A1AD-7C54B99A1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2507-AD44-4767-9ED8-ED5FEEA81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39452-759D-4C6E-8313-67D07A02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836F-087A-4F9E-AD26-5BE3384D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34D80-12FA-4953-9861-B738C54B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5E46-DCFD-4879-B172-DA50BA9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CBC2-E2FD-42BD-A5A8-CFCC1AA4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2D24-6965-4B40-BA00-C162FD4F0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EA0B9-73E0-4058-B1B6-AE4EE2A37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6583-F23A-41EF-AFFD-83ED67795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F4EFA-0169-460D-B3AF-4C4E5C9D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9BD59-EFC6-42D4-8CF9-79420087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1FAD5-1D11-4E13-BF00-C4C3E0E6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04EA-CE9C-4EB5-99F8-7520780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6407C-A7E3-46B6-B440-C6BC4EC8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0BAA3-FDCE-4352-B4F8-028F631B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E241-9072-48BE-A23B-B78B440C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9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8940-3592-44FA-9FBD-C676BC7A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D316A-9B1E-46DA-AC55-1A6102C6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7390-272A-4ADF-9781-EF362B07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25D-08F1-4035-8800-5D9BB1E9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12C6-542F-40B0-A149-985F8A87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D9338-A27A-4272-A217-59276973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067A-935A-4D93-B438-F47348B5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3468-E35A-4F23-8893-7AAF183A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A1069-61D7-40E2-BA4C-18D53285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5021-0E15-4AB1-919B-0C64ABF6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AB920-2C63-4ABA-8113-3F8CFF22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37CEF-7FD4-44BE-A1B1-1D7DC1A3E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3DC3-D9F5-4F02-9EAC-80C6852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35C5-9027-4336-A0C3-3ACBC1AC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49999-D373-4F85-AE44-92CFC925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0326A-62D0-4781-953C-09C8DB1A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09284-CF10-4667-8AE5-E10AB16B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C67B-E344-48E8-B19E-4764835A3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B9BE-5482-4B43-AD1B-4B7BE30D39D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ED37-8DB6-4D9A-91DE-047CC4B18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150D-8335-4549-8A5D-D62D5A2A2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12A08-0F55-4989-B432-F7202886FC87}"/>
              </a:ext>
            </a:extLst>
          </p:cNvPr>
          <p:cNvSpPr txBox="1"/>
          <p:nvPr/>
        </p:nvSpPr>
        <p:spPr>
          <a:xfrm>
            <a:off x="3296860" y="276764"/>
            <a:ext cx="566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1:  Articles and Orders // Small Business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C890-8CD6-41FF-8FA5-9AB580591435}"/>
              </a:ext>
            </a:extLst>
          </p:cNvPr>
          <p:cNvSpPr/>
          <p:nvPr/>
        </p:nvSpPr>
        <p:spPr>
          <a:xfrm>
            <a:off x="1756610" y="2847474"/>
            <a:ext cx="1114924" cy="64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00C16DD-B594-421E-B86E-72BDD1A3F088}"/>
              </a:ext>
            </a:extLst>
          </p:cNvPr>
          <p:cNvSpPr/>
          <p:nvPr/>
        </p:nvSpPr>
        <p:spPr>
          <a:xfrm>
            <a:off x="1840831" y="1864895"/>
            <a:ext cx="1235242" cy="54543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#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5AC219B-C7D8-4220-8734-49E4C8B0540B}"/>
              </a:ext>
            </a:extLst>
          </p:cNvPr>
          <p:cNvSpPr/>
          <p:nvPr/>
        </p:nvSpPr>
        <p:spPr>
          <a:xfrm>
            <a:off x="312818" y="2897605"/>
            <a:ext cx="1311442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Addresses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847D1F2-42EE-4469-A318-0DB30C6A5FCE}"/>
              </a:ext>
            </a:extLst>
          </p:cNvPr>
          <p:cNvSpPr/>
          <p:nvPr/>
        </p:nvSpPr>
        <p:spPr>
          <a:xfrm>
            <a:off x="509336" y="3657599"/>
            <a:ext cx="1114924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E85423F-4134-484F-8704-F5A25FD72EB5}"/>
              </a:ext>
            </a:extLst>
          </p:cNvPr>
          <p:cNvSpPr/>
          <p:nvPr/>
        </p:nvSpPr>
        <p:spPr>
          <a:xfrm>
            <a:off x="1756609" y="3902241"/>
            <a:ext cx="1403685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Limit</a:t>
            </a:r>
          </a:p>
          <a:p>
            <a:pPr algn="ctr"/>
            <a:r>
              <a:rPr lang="en-US" dirty="0"/>
              <a:t>&lt;= 3million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F9B0B6D-4276-4172-A2CC-2AF4F0197704}"/>
              </a:ext>
            </a:extLst>
          </p:cNvPr>
          <p:cNvSpPr/>
          <p:nvPr/>
        </p:nvSpPr>
        <p:spPr>
          <a:xfrm>
            <a:off x="509336" y="2137611"/>
            <a:ext cx="1114924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C3A816-E11A-4A2A-AEAF-53B5D6928B7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2314072" y="2410327"/>
            <a:ext cx="144380" cy="43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459607-1C4B-4AFE-8F20-C4A87023CFC2}"/>
              </a:ext>
            </a:extLst>
          </p:cNvPr>
          <p:cNvCxnSpPr>
            <a:stCxn id="11" idx="3"/>
            <a:endCxn id="5" idx="0"/>
          </p:cNvCxnSpPr>
          <p:nvPr/>
        </p:nvCxnSpPr>
        <p:spPr>
          <a:xfrm>
            <a:off x="1624260" y="2410327"/>
            <a:ext cx="689812" cy="43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80AA59-5FF7-4C5E-87D7-EDAA860F0222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624260" y="3170321"/>
            <a:ext cx="13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76EEB-726F-477C-8668-251481DC355E}"/>
              </a:ext>
            </a:extLst>
          </p:cNvPr>
          <p:cNvCxnSpPr>
            <a:stCxn id="9" idx="3"/>
            <a:endCxn id="5" idx="2"/>
          </p:cNvCxnSpPr>
          <p:nvPr/>
        </p:nvCxnSpPr>
        <p:spPr>
          <a:xfrm flipV="1">
            <a:off x="1624260" y="3493168"/>
            <a:ext cx="689812" cy="43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1E46F8-57AC-45A2-8435-FCEF3300293A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2314072" y="3493168"/>
            <a:ext cx="144380" cy="40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1FE6A-4EB3-41D7-ADA9-6AAED437F113}"/>
              </a:ext>
            </a:extLst>
          </p:cNvPr>
          <p:cNvSpPr/>
          <p:nvPr/>
        </p:nvSpPr>
        <p:spPr>
          <a:xfrm>
            <a:off x="9830342" y="2847473"/>
            <a:ext cx="1114924" cy="64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97E6AF26-7659-4541-8B3D-3EDEB8749498}"/>
              </a:ext>
            </a:extLst>
          </p:cNvPr>
          <p:cNvSpPr/>
          <p:nvPr/>
        </p:nvSpPr>
        <p:spPr>
          <a:xfrm>
            <a:off x="8983804" y="1727882"/>
            <a:ext cx="1235242" cy="54543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Number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01B01BFE-B205-4499-9725-A9EEFB5FACBA}"/>
              </a:ext>
            </a:extLst>
          </p:cNvPr>
          <p:cNvSpPr/>
          <p:nvPr/>
        </p:nvSpPr>
        <p:spPr>
          <a:xfrm>
            <a:off x="8366183" y="5419373"/>
            <a:ext cx="1235242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6D19F46D-2DD9-4447-98A0-7CE6B9FD5571}"/>
              </a:ext>
            </a:extLst>
          </p:cNvPr>
          <p:cNvSpPr/>
          <p:nvPr/>
        </p:nvSpPr>
        <p:spPr>
          <a:xfrm>
            <a:off x="10505382" y="1710427"/>
            <a:ext cx="1403685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CFA264-B4E1-4E2F-8B6B-1B9C788FCD91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9601425" y="2273314"/>
            <a:ext cx="786379" cy="57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3A9A5C-37F3-4740-B48A-91E83A15FF1E}"/>
              </a:ext>
            </a:extLst>
          </p:cNvPr>
          <p:cNvCxnSpPr>
            <a:stCxn id="27" idx="2"/>
            <a:endCxn id="22" idx="0"/>
          </p:cNvCxnSpPr>
          <p:nvPr/>
        </p:nvCxnSpPr>
        <p:spPr>
          <a:xfrm flipH="1">
            <a:off x="10387804" y="2255859"/>
            <a:ext cx="819421" cy="59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A7AB4C-27CC-4D4E-9C77-5DE8614A603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153460" y="5182754"/>
            <a:ext cx="830344" cy="23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21A6BAAB-A32E-40B3-98F0-AF10F64E5170}"/>
              </a:ext>
            </a:extLst>
          </p:cNvPr>
          <p:cNvSpPr/>
          <p:nvPr/>
        </p:nvSpPr>
        <p:spPr>
          <a:xfrm>
            <a:off x="3489155" y="2600325"/>
            <a:ext cx="1546714" cy="11399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9E49E2-4459-4227-B4DE-1A9A26523320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2871534" y="3170321"/>
            <a:ext cx="617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97F39B-81E1-42AB-88E4-622A0D5D7D74}"/>
              </a:ext>
            </a:extLst>
          </p:cNvPr>
          <p:cNvSpPr/>
          <p:nvPr/>
        </p:nvSpPr>
        <p:spPr>
          <a:xfrm>
            <a:off x="5673126" y="2847473"/>
            <a:ext cx="1114924" cy="64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A6B76C6B-0F25-4B91-A47B-807E5161FF5B}"/>
              </a:ext>
            </a:extLst>
          </p:cNvPr>
          <p:cNvSpPr/>
          <p:nvPr/>
        </p:nvSpPr>
        <p:spPr>
          <a:xfrm>
            <a:off x="7535839" y="2600325"/>
            <a:ext cx="1546714" cy="11399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228EFE98-91FD-44E1-B63B-60F6096A18C1}"/>
              </a:ext>
            </a:extLst>
          </p:cNvPr>
          <p:cNvSpPr/>
          <p:nvPr/>
        </p:nvSpPr>
        <p:spPr>
          <a:xfrm>
            <a:off x="5077159" y="2058690"/>
            <a:ext cx="1051133" cy="409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896DF1DC-FCC0-4B0C-BE32-D342DE50009B}"/>
              </a:ext>
            </a:extLst>
          </p:cNvPr>
          <p:cNvSpPr/>
          <p:nvPr/>
        </p:nvSpPr>
        <p:spPr>
          <a:xfrm>
            <a:off x="6351849" y="2068449"/>
            <a:ext cx="1051133" cy="409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B6BA2F46-19CC-4C0A-A5A9-A8F9393B3BEF}"/>
              </a:ext>
            </a:extLst>
          </p:cNvPr>
          <p:cNvSpPr/>
          <p:nvPr/>
        </p:nvSpPr>
        <p:spPr>
          <a:xfrm>
            <a:off x="4900883" y="893169"/>
            <a:ext cx="1403684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Address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2B5E9B67-4411-479F-8886-345639B6FC14}"/>
              </a:ext>
            </a:extLst>
          </p:cNvPr>
          <p:cNvSpPr/>
          <p:nvPr/>
        </p:nvSpPr>
        <p:spPr>
          <a:xfrm>
            <a:off x="3399052" y="1097732"/>
            <a:ext cx="1403684" cy="409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840E43-FB39-484F-9C98-AD1FF0078D40}"/>
              </a:ext>
            </a:extLst>
          </p:cNvPr>
          <p:cNvCxnSpPr>
            <a:stCxn id="47" idx="3"/>
            <a:endCxn id="43" idx="0"/>
          </p:cNvCxnSpPr>
          <p:nvPr/>
        </p:nvCxnSpPr>
        <p:spPr>
          <a:xfrm>
            <a:off x="4802736" y="1302597"/>
            <a:ext cx="799990" cy="75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881633-CCBC-4008-831C-D517600BA2C3}"/>
              </a:ext>
            </a:extLst>
          </p:cNvPr>
          <p:cNvCxnSpPr>
            <a:stCxn id="46" idx="2"/>
            <a:endCxn id="43" idx="0"/>
          </p:cNvCxnSpPr>
          <p:nvPr/>
        </p:nvCxnSpPr>
        <p:spPr>
          <a:xfrm>
            <a:off x="5602725" y="1438601"/>
            <a:ext cx="1" cy="62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B7D5FAC5-B5C1-44CF-91C2-17DFC33F6607}"/>
              </a:ext>
            </a:extLst>
          </p:cNvPr>
          <p:cNvSpPr/>
          <p:nvPr/>
        </p:nvSpPr>
        <p:spPr>
          <a:xfrm>
            <a:off x="6351849" y="961020"/>
            <a:ext cx="1051133" cy="477581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Number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0D594D0D-1C36-484D-AEAC-59A9A6509E2B}"/>
              </a:ext>
            </a:extLst>
          </p:cNvPr>
          <p:cNvSpPr/>
          <p:nvPr/>
        </p:nvSpPr>
        <p:spPr>
          <a:xfrm>
            <a:off x="7293783" y="1489091"/>
            <a:ext cx="1228812" cy="4775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B0A07F-45D1-44E4-8E72-1FB4CF096934}"/>
              </a:ext>
            </a:extLst>
          </p:cNvPr>
          <p:cNvCxnSpPr>
            <a:stCxn id="54" idx="2"/>
            <a:endCxn id="44" idx="0"/>
          </p:cNvCxnSpPr>
          <p:nvPr/>
        </p:nvCxnSpPr>
        <p:spPr>
          <a:xfrm>
            <a:off x="6877416" y="1438601"/>
            <a:ext cx="0" cy="62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3D2F43-F183-4AA9-AD99-DE6BBF28CB90}"/>
              </a:ext>
            </a:extLst>
          </p:cNvPr>
          <p:cNvCxnSpPr>
            <a:stCxn id="55" idx="1"/>
            <a:endCxn id="44" idx="0"/>
          </p:cNvCxnSpPr>
          <p:nvPr/>
        </p:nvCxnSpPr>
        <p:spPr>
          <a:xfrm flipH="1">
            <a:off x="6877416" y="1727882"/>
            <a:ext cx="416367" cy="34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70A2B2E3-A1DD-494F-94BC-6849E477A242}"/>
              </a:ext>
            </a:extLst>
          </p:cNvPr>
          <p:cNvSpPr/>
          <p:nvPr/>
        </p:nvSpPr>
        <p:spPr>
          <a:xfrm>
            <a:off x="6944850" y="5453298"/>
            <a:ext cx="1051133" cy="477581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Number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31B33DB1-4715-4223-88D8-A2DF26421850}"/>
              </a:ext>
            </a:extLst>
          </p:cNvPr>
          <p:cNvSpPr/>
          <p:nvPr/>
        </p:nvSpPr>
        <p:spPr>
          <a:xfrm>
            <a:off x="7627893" y="5998730"/>
            <a:ext cx="1051133" cy="4775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45A5DA-2FEA-4D2D-B2A1-8BB7478D3E3F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470417" y="5182754"/>
            <a:ext cx="683043" cy="27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8B718F-DA7E-4870-9DF4-10C61B95AA0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8153460" y="5182754"/>
            <a:ext cx="0" cy="81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ACAB59-606B-4905-A8FF-5FF71098A679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5035869" y="3170320"/>
            <a:ext cx="6372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235EC2-AA8D-4E52-B904-0D4E766B511A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6788050" y="3170320"/>
            <a:ext cx="7477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5D942A-2527-4785-8909-251A9B5814CA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9082553" y="3170320"/>
            <a:ext cx="7477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7CA1BF-3FEB-420A-83A2-64BBF9F7C160}"/>
              </a:ext>
            </a:extLst>
          </p:cNvPr>
          <p:cNvCxnSpPr>
            <a:stCxn id="43" idx="2"/>
            <a:endCxn id="39" idx="0"/>
          </p:cNvCxnSpPr>
          <p:nvPr/>
        </p:nvCxnSpPr>
        <p:spPr>
          <a:xfrm>
            <a:off x="5602726" y="2468419"/>
            <a:ext cx="627862" cy="37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78C152-27D7-4EE0-BA74-857F82B0BBFC}"/>
              </a:ext>
            </a:extLst>
          </p:cNvPr>
          <p:cNvCxnSpPr>
            <a:stCxn id="44" idx="2"/>
            <a:endCxn id="39" idx="0"/>
          </p:cNvCxnSpPr>
          <p:nvPr/>
        </p:nvCxnSpPr>
        <p:spPr>
          <a:xfrm flipH="1">
            <a:off x="6230588" y="2478178"/>
            <a:ext cx="646828" cy="36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EA9541C-9032-4256-8C18-67A7505D4561}"/>
              </a:ext>
            </a:extLst>
          </p:cNvPr>
          <p:cNvSpPr/>
          <p:nvPr/>
        </p:nvSpPr>
        <p:spPr>
          <a:xfrm>
            <a:off x="7595999" y="4637322"/>
            <a:ext cx="1114924" cy="54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761E47DD-8200-4D62-A286-43F13B2201EE}"/>
              </a:ext>
            </a:extLst>
          </p:cNvPr>
          <p:cNvSpPr/>
          <p:nvPr/>
        </p:nvSpPr>
        <p:spPr>
          <a:xfrm>
            <a:off x="9608955" y="4447673"/>
            <a:ext cx="1557698" cy="9183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Distribute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4BB0042-3768-4586-81AB-EECB9CBFBC3C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 flipV="1">
            <a:off x="8710923" y="4906865"/>
            <a:ext cx="898032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E30CE5-D70D-4974-8798-3FBDF5154C33}"/>
              </a:ext>
            </a:extLst>
          </p:cNvPr>
          <p:cNvCxnSpPr>
            <a:stCxn id="93" idx="0"/>
            <a:endCxn id="22" idx="2"/>
          </p:cNvCxnSpPr>
          <p:nvPr/>
        </p:nvCxnSpPr>
        <p:spPr>
          <a:xfrm flipV="1">
            <a:off x="10387804" y="3493167"/>
            <a:ext cx="0" cy="95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Terminator 103">
            <a:extLst>
              <a:ext uri="{FF2B5EF4-FFF2-40B4-BE49-F238E27FC236}">
                <a16:creationId xmlns:a16="http://schemas.microsoft.com/office/drawing/2014/main" id="{33711A4E-FD76-45E6-925F-D78DAA31DB57}"/>
              </a:ext>
            </a:extLst>
          </p:cNvPr>
          <p:cNvSpPr/>
          <p:nvPr/>
        </p:nvSpPr>
        <p:spPr>
          <a:xfrm>
            <a:off x="9727383" y="1172162"/>
            <a:ext cx="1320842" cy="446449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 #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271A48-82F9-4889-8BB4-7B80C2744966}"/>
              </a:ext>
            </a:extLst>
          </p:cNvPr>
          <p:cNvCxnSpPr>
            <a:cxnSpLocks/>
            <a:stCxn id="104" idx="2"/>
            <a:endCxn id="22" idx="0"/>
          </p:cNvCxnSpPr>
          <p:nvPr/>
        </p:nvCxnSpPr>
        <p:spPr>
          <a:xfrm>
            <a:off x="10387804" y="1618611"/>
            <a:ext cx="0" cy="122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5186919-1C72-45AF-BA08-2916EFE382BC}"/>
              </a:ext>
            </a:extLst>
          </p:cNvPr>
          <p:cNvCxnSpPr/>
          <p:nvPr/>
        </p:nvCxnSpPr>
        <p:spPr>
          <a:xfrm>
            <a:off x="5480050" y="3041650"/>
            <a:ext cx="0" cy="25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A22D60-5B68-4D95-89AC-85B70DD36F6B}"/>
              </a:ext>
            </a:extLst>
          </p:cNvPr>
          <p:cNvCxnSpPr/>
          <p:nvPr/>
        </p:nvCxnSpPr>
        <p:spPr>
          <a:xfrm flipH="1">
            <a:off x="9638640" y="3000375"/>
            <a:ext cx="191702" cy="16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146872-47C4-4A9E-A1A6-652A3858F9F0}"/>
              </a:ext>
            </a:extLst>
          </p:cNvPr>
          <p:cNvCxnSpPr/>
          <p:nvPr/>
        </p:nvCxnSpPr>
        <p:spPr>
          <a:xfrm>
            <a:off x="9639327" y="3166659"/>
            <a:ext cx="191015" cy="13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7F4D9E6-C8E5-4D88-987C-49D726EB509B}"/>
              </a:ext>
            </a:extLst>
          </p:cNvPr>
          <p:cNvCxnSpPr/>
          <p:nvPr/>
        </p:nvCxnSpPr>
        <p:spPr>
          <a:xfrm>
            <a:off x="9643220" y="3000375"/>
            <a:ext cx="0" cy="322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041F880-9CCB-4F2D-A3A5-7BE2E31982F5}"/>
              </a:ext>
            </a:extLst>
          </p:cNvPr>
          <p:cNvCxnSpPr/>
          <p:nvPr/>
        </p:nvCxnSpPr>
        <p:spPr>
          <a:xfrm>
            <a:off x="6938865" y="3050782"/>
            <a:ext cx="0" cy="23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48128C-E04E-4BB5-8031-8279432F7083}"/>
              </a:ext>
            </a:extLst>
          </p:cNvPr>
          <p:cNvCxnSpPr/>
          <p:nvPr/>
        </p:nvCxnSpPr>
        <p:spPr>
          <a:xfrm>
            <a:off x="3003550" y="3041650"/>
            <a:ext cx="0" cy="28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Terminator 135">
            <a:extLst>
              <a:ext uri="{FF2B5EF4-FFF2-40B4-BE49-F238E27FC236}">
                <a16:creationId xmlns:a16="http://schemas.microsoft.com/office/drawing/2014/main" id="{BBF5544F-A0C8-4C4F-B036-3FD485BBB2BF}"/>
              </a:ext>
            </a:extLst>
          </p:cNvPr>
          <p:cNvSpPr/>
          <p:nvPr/>
        </p:nvSpPr>
        <p:spPr>
          <a:xfrm>
            <a:off x="5700819" y="3802380"/>
            <a:ext cx="1059537" cy="382928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#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521DC86-CEED-4ED0-A6DB-3441D32CBDDE}"/>
              </a:ext>
            </a:extLst>
          </p:cNvPr>
          <p:cNvCxnSpPr>
            <a:stCxn id="39" idx="2"/>
            <a:endCxn id="136" idx="0"/>
          </p:cNvCxnSpPr>
          <p:nvPr/>
        </p:nvCxnSpPr>
        <p:spPr>
          <a:xfrm>
            <a:off x="6230588" y="3493167"/>
            <a:ext cx="0" cy="30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4A5923-39F7-4C25-A592-B65F374BBC10}"/>
              </a:ext>
            </a:extLst>
          </p:cNvPr>
          <p:cNvCxnSpPr/>
          <p:nvPr/>
        </p:nvCxnSpPr>
        <p:spPr>
          <a:xfrm>
            <a:off x="8710923" y="4752975"/>
            <a:ext cx="153677" cy="15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F2A056B-C028-4C70-84AB-2CBD01B355C4}"/>
              </a:ext>
            </a:extLst>
          </p:cNvPr>
          <p:cNvCxnSpPr/>
          <p:nvPr/>
        </p:nvCxnSpPr>
        <p:spPr>
          <a:xfrm flipV="1">
            <a:off x="8710923" y="4906862"/>
            <a:ext cx="156852" cy="15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22FA92-643A-422F-93B8-06A42B3EA45F}"/>
              </a:ext>
            </a:extLst>
          </p:cNvPr>
          <p:cNvCxnSpPr/>
          <p:nvPr/>
        </p:nvCxnSpPr>
        <p:spPr>
          <a:xfrm>
            <a:off x="8864600" y="4752972"/>
            <a:ext cx="0" cy="30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5FB764F-EFAC-4541-8421-320D4BA69FA7}"/>
              </a:ext>
            </a:extLst>
          </p:cNvPr>
          <p:cNvCxnSpPr/>
          <p:nvPr/>
        </p:nvCxnSpPr>
        <p:spPr>
          <a:xfrm>
            <a:off x="10219046" y="3647773"/>
            <a:ext cx="34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0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Petow</dc:creator>
  <cp:lastModifiedBy>Kevin Petow</cp:lastModifiedBy>
  <cp:revision>2</cp:revision>
  <dcterms:created xsi:type="dcterms:W3CDTF">2021-12-14T14:43:57Z</dcterms:created>
  <dcterms:modified xsi:type="dcterms:W3CDTF">2021-12-14T16:00:49Z</dcterms:modified>
</cp:coreProperties>
</file>