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4ED9-7730-4EAC-87FF-9D7C3C936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C97C0-52C9-4D5F-8E62-1944F2A54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79C3D-19CC-4573-A1AC-316E96BC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55FA-4879-4C02-B033-94CACA4F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E77D2-F039-4BFC-B132-C2DE7C7B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1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5AD5-11D2-439F-B11F-B95F202E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69C52-9258-4761-9124-8B47176E8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C4A84-F72B-4D79-9FAF-F7829228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B2AAE-B3A5-459B-98E6-79437354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C9007-03F5-4EAF-A70F-8C86A60F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3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7B715-7EBD-428B-9D49-57FCE0CBA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EC9BD-A7A7-4AE9-9A88-BE423725C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9098-9F79-4DF0-A9C8-E9DBAFF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DDE15-7EE6-4711-A4AF-EED43B38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33BFC-926A-4CFC-9E36-DF09A6F3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1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433B-6534-476A-8943-5A6D999D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FDC8D-F6C0-4599-B4AB-34E92CFC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F4718-6FED-484D-9619-0C4F9AFA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87700-2D61-410A-BE2F-ED277AE7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4ADD-F19E-44FB-84A9-16568444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3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6D24-7156-43B7-BB33-B6CA117D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D4DF6-922C-4696-A869-AC81C2B7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897D0-9DFC-447F-96A6-155580F8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C49BF-318E-4F8D-B520-ABE350E0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AA357-8007-418C-AD79-F6230604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7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0022-F021-4323-A25E-054838D3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683B-31AB-4F72-922A-C579C9686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D97AA-658E-4C5D-9991-B2916B670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8A7DD-D751-48CE-82BD-FDDC6383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96B21-788B-4813-9121-342F0DE4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FC0EA-3346-4E43-B0F2-919A8CEE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7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A1C0-04AA-4D34-9AAC-1FB8F84D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1BFE1-EF6D-44D2-B3D9-B2A7DD068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71016-7889-43BD-8269-115D3B661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F180F-1A48-46C0-93FE-847334642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B947-C3A9-41E1-8CFB-6A9B6E3DD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52C84-D223-4DFD-A154-53B57B52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95D67-A766-49CD-9AC6-5F15E81A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BA8B7-F661-4426-8F17-DCD4DC42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6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F9FE-41BC-4243-AF23-5CC2A033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75388-37D5-4D0F-AAE7-5D06A02F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BAB41-DD60-40B0-9E1B-17E165B1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11CDD-69EF-4016-8E05-2F1E8002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3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24139-4C06-4D73-938C-486EE9C7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B3C26-D3ED-44E3-BEDC-BE3A9E2D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55EA0-4386-4EC2-BF80-F42750C6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6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3096-1F8D-41F9-9826-F3F3F4A1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B87B-1E63-4409-9E9B-A3A81495C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6ECF3-55B6-4FAA-832F-543AC87B2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3A5D6-EEA2-43CD-A751-93D83B77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F5ABE-896A-4E2C-8270-747AE0E9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114FB-A24E-4292-B2C8-EB00F7B8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4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52C0-6F0F-44C3-ADCB-B3645F3C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3C8E4-5578-4A45-8A6A-BDC02087A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B438E-68D0-4314-A45F-EFCEC4E90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0B112-8345-42AE-9AA1-E8589A23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F7DF4-8918-44B6-ACDB-D1FF27AE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86752-EA22-4D6A-AF0C-363AA075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5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E6A9A-F793-47BF-A7A9-F7962D33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EBC4A-F290-4DBE-B359-C5B4FEFC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B536C-637E-4CF1-A931-E61FF52CF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9E3E4-B5D6-4D6B-90FE-7EB200EB0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7E83F-AFA2-4C1C-93EF-38D24669F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1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45E2-F641-41E5-86D5-1639BF2FC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58051-1DB6-45CB-8473-582B825E0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2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Petow</dc:creator>
  <cp:lastModifiedBy>Kevin Petow</cp:lastModifiedBy>
  <cp:revision>1</cp:revision>
  <dcterms:created xsi:type="dcterms:W3CDTF">2021-12-14T16:01:50Z</dcterms:created>
  <dcterms:modified xsi:type="dcterms:W3CDTF">2021-12-14T16:02:26Z</dcterms:modified>
</cp:coreProperties>
</file>