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7" r:id="rId8"/>
    <p:sldId id="273" r:id="rId9"/>
    <p:sldId id="266" r:id="rId10"/>
    <p:sldId id="268" r:id="rId11"/>
    <p:sldId id="269" r:id="rId12"/>
    <p:sldId id="270" r:id="rId13"/>
    <p:sldId id="271" r:id="rId14"/>
    <p:sldId id="262" r:id="rId15"/>
    <p:sldId id="263" r:id="rId16"/>
    <p:sldId id="264" r:id="rId17"/>
    <p:sldId id="265" r:id="rId18"/>
    <p:sldId id="25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34" autoAdjust="0"/>
  </p:normalViewPr>
  <p:slideViewPr>
    <p:cSldViewPr>
      <p:cViewPr varScale="1">
        <p:scale>
          <a:sx n="95" d="100"/>
          <a:sy n="95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17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63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567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76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43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430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024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90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98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41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8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397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79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115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1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52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76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42CEA3-3058-4D43-AE35-B3DA76CB4003}" type="datetimeFigureOut">
              <a:rPr lang="el-GR" smtClean="0"/>
              <a:t>25/1/2021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3F1D1C4-C2D9-4231-9FB2-B2D9D97AA4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495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171808-BA5A-476C-8FB9-5454BB9EA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06E4C0-377C-4C35-B54F-CF8D685D5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295400"/>
            <a:ext cx="4763408" cy="4267200"/>
          </a:xfrm>
          <a:effectLst/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FrailSafe</a:t>
            </a:r>
            <a:br>
              <a:rPr lang="en-US" sz="4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4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ΥΔΑ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78A2F2E-AE63-4B93-A701-5A21BA377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0085" y="1295400"/>
            <a:ext cx="2645265" cy="4267200"/>
          </a:xfrm>
        </p:spPr>
        <p:txBody>
          <a:bodyPr anchor="ctr">
            <a:normAutofit/>
          </a:bodyPr>
          <a:lstStyle/>
          <a:p>
            <a:pPr algn="l"/>
            <a:r>
              <a:rPr lang="el-G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Πετράκης Κωνσταντίνος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1071" y="2032907"/>
            <a:ext cx="0" cy="27921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2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FF5B8B-6031-4576-BB6A-5FA7609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silhouette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3885307-60DC-4A26-BAAB-28D00D870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29284"/>
            <a:ext cx="8229600" cy="3199431"/>
          </a:xfrm>
        </p:spPr>
      </p:pic>
    </p:spTree>
    <p:extLst>
      <p:ext uri="{BB962C8B-B14F-4D97-AF65-F5344CB8AC3E}">
        <p14:creationId xmlns:p14="http://schemas.microsoft.com/office/powerpoint/2010/main" val="15340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E15A8E-CFBC-4D39-AB49-C25AFC25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silhouette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AEF4C12-BBA7-4F68-8BE1-62287E54C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55582"/>
            <a:ext cx="7675562" cy="2891423"/>
          </a:xfrm>
        </p:spPr>
      </p:pic>
    </p:spTree>
    <p:extLst>
      <p:ext uri="{BB962C8B-B14F-4D97-AF65-F5344CB8AC3E}">
        <p14:creationId xmlns:p14="http://schemas.microsoft.com/office/powerpoint/2010/main" val="127114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7C25BA-C7C3-49E3-A067-47D804BC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 kernel silhouette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899ACD2-C704-4435-A99A-E0F5D8548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" y="2132856"/>
            <a:ext cx="8229600" cy="3127248"/>
          </a:xfrm>
        </p:spPr>
      </p:pic>
    </p:spTree>
    <p:extLst>
      <p:ext uri="{BB962C8B-B14F-4D97-AF65-F5344CB8AC3E}">
        <p14:creationId xmlns:p14="http://schemas.microsoft.com/office/powerpoint/2010/main" val="69120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6F9A64-0501-492C-8E43-837F91CB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 NN silhouette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44666687-F02F-4C7F-A740-8203579A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43909"/>
            <a:ext cx="7675562" cy="2914770"/>
          </a:xfrm>
        </p:spPr>
      </p:pic>
    </p:spTree>
    <p:extLst>
      <p:ext uri="{BB962C8B-B14F-4D97-AF65-F5344CB8AC3E}">
        <p14:creationId xmlns:p14="http://schemas.microsoft.com/office/powerpoint/2010/main" val="335452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AA7164-650E-41CC-9687-CF19F92A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Visualization (1)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0DDD387-4B26-4907-B1B9-889E36717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0694"/>
            <a:ext cx="3581900" cy="2619741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3C9F8F-EA45-418B-AE92-97D7E62AC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27" y="1590694"/>
            <a:ext cx="3686689" cy="2581635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AB8FCDB-5CA9-4675-A50A-E418CEE21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0" y="4276365"/>
            <a:ext cx="3639058" cy="258163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32692003-D907-49FB-B120-153008477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32" y="4239461"/>
            <a:ext cx="357237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1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5CD37D-D7A7-4491-996B-5427BDC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Visualization (2)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0CF3A716-5F01-4E06-95C5-F5422E57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1497098"/>
            <a:ext cx="3648584" cy="262926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DA432C2-E425-44F6-B553-E3F0D2B10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4730"/>
            <a:ext cx="3581900" cy="2581635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AE070F2-38EB-47D9-AB49-EE8AF963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4246128"/>
            <a:ext cx="3629532" cy="2600688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C573115-A69B-4577-924F-1CBCC68E1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27875"/>
            <a:ext cx="360095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F02342-D83C-4181-AD58-84C11CD4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Visualization (3)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41C3805B-5FD6-4F01-9E4C-312B5EA8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480"/>
            <a:ext cx="3629532" cy="2581635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A8E6B33-1F33-4FA8-8CA1-3664F3357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67479"/>
            <a:ext cx="3610479" cy="2581635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10E996AB-1E9F-4667-957D-CFBED76A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7930"/>
            <a:ext cx="3724795" cy="244826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7E531F3-24D8-4C48-A319-304E08ECE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6" y="4274631"/>
            <a:ext cx="360095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258AAD-6F2C-4F58-B1E1-88FED6B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Visualization (Fried)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66B169-448C-4BBA-96AB-96D4FC84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5040560" cy="4635105"/>
          </a:xfrm>
        </p:spPr>
      </p:pic>
    </p:spTree>
    <p:extLst>
      <p:ext uri="{BB962C8B-B14F-4D97-AF65-F5344CB8AC3E}">
        <p14:creationId xmlns:p14="http://schemas.microsoft.com/office/powerpoint/2010/main" val="30721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277A4C-CBDF-4E16-B716-5160B1DB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Visualization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017F4AC-1CFF-4895-823F-E02DE888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" y="1844824"/>
            <a:ext cx="4609909" cy="438194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44A7384-FD57-4250-A2E2-53C22DCD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80" y="1844824"/>
            <a:ext cx="4479520" cy="43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A083574-4160-4E37-A3E9-EC5CD5F6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2492896"/>
            <a:ext cx="2736304" cy="811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Ευχαριστώ!</a:t>
            </a:r>
          </a:p>
        </p:txBody>
      </p:sp>
    </p:spTree>
    <p:extLst>
      <p:ext uri="{BB962C8B-B14F-4D97-AF65-F5344CB8AC3E}">
        <p14:creationId xmlns:p14="http://schemas.microsoft.com/office/powerpoint/2010/main" val="20285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4998A6-D436-4106-967C-60527CE0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145A738C-D3B1-4B4A-B09E-A87ED357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147248" cy="14948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Dataset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Non-Frail (0):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Pre-Frail (1):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Frail (2):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2FF3714-DD83-4934-85BA-A367AB9F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60168"/>
            <a:ext cx="7776864" cy="82115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FB404A45-84D9-47A8-9512-18952360E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005770"/>
            <a:ext cx="4642005" cy="504056"/>
          </a:xfrm>
          <a:prstGeom prst="rect">
            <a:avLst/>
          </a:prstGeom>
        </p:spPr>
      </p:pic>
      <p:pic>
        <p:nvPicPr>
          <p:cNvPr id="8" name="Εικόνα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9458349-8887-4C34-88EF-06A119616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3145425"/>
            <a:ext cx="593490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08CDCA-169B-4E97-A067-0AD3ADD0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Θέση περιεχομένου 12">
            <a:extLst>
              <a:ext uri="{FF2B5EF4-FFF2-40B4-BE49-F238E27FC236}">
                <a16:creationId xmlns:a16="http://schemas.microsoft.com/office/drawing/2014/main" id="{D6217370-2379-425C-B888-6E07F68A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2857899" cy="2476846"/>
          </a:xfrm>
        </p:spPr>
      </p:pic>
      <p:sp>
        <p:nvSpPr>
          <p:cNvPr id="14" name="Θέση περιεχομένου 2">
            <a:extLst>
              <a:ext uri="{FF2B5EF4-FFF2-40B4-BE49-F238E27FC236}">
                <a16:creationId xmlns:a16="http://schemas.microsoft.com/office/drawing/2014/main" id="{0F642235-C104-435B-BE40-5154DEBB2E3F}"/>
              </a:ext>
            </a:extLst>
          </p:cNvPr>
          <p:cNvSpPr txBox="1">
            <a:spLocks/>
          </p:cNvSpPr>
          <p:nvPr/>
        </p:nvSpPr>
        <p:spPr>
          <a:xfrm>
            <a:off x="3563888" y="1772817"/>
            <a:ext cx="512291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67.1875%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Accuracy: 69.2082%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71.1451%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69.2082%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8C3330E-A65A-4D99-AFED-447C606B4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6" y="4869160"/>
            <a:ext cx="8430802" cy="7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1E7359-184E-4EB1-A1C1-529AEC6A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E258C72-4460-4F0B-8082-C6468A715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2848373" cy="2419688"/>
          </a:xfrm>
        </p:spPr>
      </p:pic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1DC9971C-9039-48C7-9E96-25B1C980FAE4}"/>
              </a:ext>
            </a:extLst>
          </p:cNvPr>
          <p:cNvSpPr txBox="1">
            <a:spLocks/>
          </p:cNvSpPr>
          <p:nvPr/>
        </p:nvSpPr>
        <p:spPr>
          <a:xfrm>
            <a:off x="3563888" y="1772817"/>
            <a:ext cx="496855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73.4375%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Accuracy: 72.7055%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71.6373%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72.7055%</a:t>
            </a: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2C578DE-B0D9-45E1-B257-52ABCE63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01893"/>
            <a:ext cx="6620394" cy="7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FD7786-2CA3-4C3A-91B3-9F4A7897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44159432-ADEE-4D94-B724-795E08F1E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2848373" cy="2495898"/>
          </a:xfrm>
        </p:spPr>
      </p:pic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50114148-A97B-4F7D-84C0-46C3E96108F7}"/>
              </a:ext>
            </a:extLst>
          </p:cNvPr>
          <p:cNvSpPr txBox="1">
            <a:spLocks/>
          </p:cNvSpPr>
          <p:nvPr/>
        </p:nvSpPr>
        <p:spPr>
          <a:xfrm>
            <a:off x="3563888" y="1772817"/>
            <a:ext cx="4968552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83.59375%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Accuracy: 82.2606%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83.0398%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82.2606%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2780080-D902-4349-AD7E-24DD02C92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13176"/>
            <a:ext cx="7903709" cy="6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53114C-15F2-4165-A11D-0B55CBC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Συγκεντρωτικά Αποτελέσματα</a:t>
            </a: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B4F0701C-B58B-429D-9938-6076DF47B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3255"/>
              </p:ext>
            </p:extLst>
          </p:nvPr>
        </p:nvGraphicFramePr>
        <p:xfrm>
          <a:off x="395536" y="2420888"/>
          <a:ext cx="8208912" cy="2775760"/>
        </p:xfrm>
        <a:graphic>
          <a:graphicData uri="http://schemas.openxmlformats.org/drawingml/2006/table">
            <a:tbl>
              <a:tblPr firstRow="1" firstCol="1" bandRow="1"/>
              <a:tblGrid>
                <a:gridCol w="2928211">
                  <a:extLst>
                    <a:ext uri="{9D8B030D-6E8A-4147-A177-3AD203B41FA5}">
                      <a16:colId xmlns:a16="http://schemas.microsoft.com/office/drawing/2014/main" val="2624221718"/>
                    </a:ext>
                  </a:extLst>
                </a:gridCol>
                <a:gridCol w="1443033">
                  <a:extLst>
                    <a:ext uri="{9D8B030D-6E8A-4147-A177-3AD203B41FA5}">
                      <a16:colId xmlns:a16="http://schemas.microsoft.com/office/drawing/2014/main" val="561343069"/>
                    </a:ext>
                  </a:extLst>
                </a:gridCol>
                <a:gridCol w="1443033">
                  <a:extLst>
                    <a:ext uri="{9D8B030D-6E8A-4147-A177-3AD203B41FA5}">
                      <a16:colId xmlns:a16="http://schemas.microsoft.com/office/drawing/2014/main" val="1641999408"/>
                    </a:ext>
                  </a:extLst>
                </a:gridCol>
                <a:gridCol w="2394635">
                  <a:extLst>
                    <a:ext uri="{9D8B030D-6E8A-4147-A177-3AD203B41FA5}">
                      <a16:colId xmlns:a16="http://schemas.microsoft.com/office/drawing/2014/main" val="2733911073"/>
                    </a:ext>
                  </a:extLst>
                </a:gridCol>
              </a:tblGrid>
              <a:tr h="55515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l-GR" sz="2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Μετρική</a:t>
                      </a:r>
                      <a:endParaRPr lang="el-G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RandomForests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2690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67.18%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73.43%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83.59%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99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Balanced_Accuracy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69.20%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72.70%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82.26%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5251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71.14%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71.63%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83.03%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8468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69.20%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72.70%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2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82.26%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265" marR="137265" marT="190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6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4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38131C-06AE-4751-AC30-F775A6ED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beacons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D7D1F7-9530-4BBD-B53E-4AC0A3B1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0435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46782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δείγματα μετά και την αφαίρεση των λανθασμένων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part_id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Μετακίνηση: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Αλλαγή δωματίου σε &lt;5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θεωρείται σφάλμα των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begin_time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- 5 ο χρόνος που πέρασε στο δωμάτιο με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begin_time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1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3BB2C-0ADE-42EA-83EE-60E3179C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7CCD0A2-4400-4235-A4A5-A4A14DC0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7" y="2299003"/>
            <a:ext cx="3505212" cy="521682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εσωτερ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C543FEB-036A-464D-9F2F-96EF5BB2F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7" y="3429000"/>
            <a:ext cx="8456809" cy="1724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119DB329-4A2B-4884-97DE-ABEA3B6AF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471" y="5517232"/>
                <a:ext cx="7548424" cy="79208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laplacian_kernel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k(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exp(-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l-G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</a:p>
              <a:p>
                <a:pPr lvl="2"/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γ=1/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features_count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119DB329-4A2B-4884-97DE-ABEA3B6AF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471" y="5517232"/>
                <a:ext cx="7548424" cy="7920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6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2B443E-8477-47D6-86AE-550C9C42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Results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63C924-340E-41FE-BD2F-DE90B282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619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K-means: 0.32182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Aggromerative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0.37926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laplacian_kernel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0.343358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(nearest neighbors): 0.34736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K-means: 0.371994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Agglomerative: 0.22133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kernel): 0.339670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(nearest neighbors): 0.401819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1C95269-FD26-46E0-B5C3-1FAC586C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699912"/>
            <a:ext cx="3393286" cy="5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6884"/>
      </p:ext>
    </p:extLst>
  </p:cSld>
  <p:clrMapOvr>
    <a:masterClrMapping/>
  </p:clrMapOvr>
</p:sld>
</file>

<file path=ppt/theme/theme1.xml><?xml version="1.0" encoding="utf-8"?>
<a:theme xmlns:a="http://schemas.openxmlformats.org/drawingml/2006/main" name="Βάθος">
  <a:themeElements>
    <a:clrScheme name="Βάθος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Βάθος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Βάθος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271</Words>
  <Application>Microsoft Office PowerPoint</Application>
  <PresentationFormat>Προβολή στην οθόνη (4:3)</PresentationFormat>
  <Paragraphs>71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Corbel</vt:lpstr>
      <vt:lpstr>Times New Roman</vt:lpstr>
      <vt:lpstr>Βάθος</vt:lpstr>
      <vt:lpstr>Project FrailSafe ΥΔΑ</vt:lpstr>
      <vt:lpstr>Preprocessing</vt:lpstr>
      <vt:lpstr>SVM results</vt:lpstr>
      <vt:lpstr>K-NN results</vt:lpstr>
      <vt:lpstr>Random Forests results</vt:lpstr>
      <vt:lpstr>Συγκεντρωτικά Αποτελέσματα</vt:lpstr>
      <vt:lpstr>Preprocessing beacons</vt:lpstr>
      <vt:lpstr>Clustering</vt:lpstr>
      <vt:lpstr>Clustering Results</vt:lpstr>
      <vt:lpstr>K-means silhouette</vt:lpstr>
      <vt:lpstr>Agglomerative silhouette</vt:lpstr>
      <vt:lpstr>Laplacian kernel silhouette</vt:lpstr>
      <vt:lpstr>Laplacian NN silhouette</vt:lpstr>
      <vt:lpstr>Clustering Visualization (1)</vt:lpstr>
      <vt:lpstr>Clustering Visualization (2)</vt:lpstr>
      <vt:lpstr>Clustering Visualization (3)</vt:lpstr>
      <vt:lpstr>Clustering Visualization (Fried)</vt:lpstr>
      <vt:lpstr>PCA Visualization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FrailSafe</dc:title>
  <dc:creator>ΠΕΤΡΑΚΗΣ ΚΩΝΣΤΑΝΤΙΝΟΣ</dc:creator>
  <cp:lastModifiedBy>ΠΕΤΡΑΚΗΣ ΚΩΝΣΤΑΝΤΙΝΟΣ</cp:lastModifiedBy>
  <cp:revision>24</cp:revision>
  <dcterms:created xsi:type="dcterms:W3CDTF">2021-01-24T18:36:46Z</dcterms:created>
  <dcterms:modified xsi:type="dcterms:W3CDTF">2021-01-25T15:49:05Z</dcterms:modified>
</cp:coreProperties>
</file>