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9" r:id="rId3"/>
    <p:sldId id="258" r:id="rId4"/>
    <p:sldId id="257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/>
    <p:restoredTop sz="95246"/>
  </p:normalViewPr>
  <p:slideViewPr>
    <p:cSldViewPr snapToGrid="0">
      <p:cViewPr varScale="1">
        <p:scale>
          <a:sx n="96" d="100"/>
          <a:sy n="96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F236230F-E019-C14E-A357-66BA5F0714C5}"/>
    <pc:docChg chg="modSld">
      <pc:chgData name="Kevin Peyton" userId="d217ee7d-9433-47bc-9637-90d62c54a936" providerId="ADAL" clId="{F236230F-E019-C14E-A357-66BA5F0714C5}" dt="2024-03-12T10:10:18.421" v="0" actId="20577"/>
      <pc:docMkLst>
        <pc:docMk/>
      </pc:docMkLst>
      <pc:sldChg chg="modSp mod">
        <pc:chgData name="Kevin Peyton" userId="d217ee7d-9433-47bc-9637-90d62c54a936" providerId="ADAL" clId="{F236230F-E019-C14E-A357-66BA5F0714C5}" dt="2024-03-12T10:10:18.421" v="0" actId="20577"/>
        <pc:sldMkLst>
          <pc:docMk/>
          <pc:sldMk cId="1217261443" sldId="258"/>
        </pc:sldMkLst>
        <pc:spChg chg="mod">
          <ac:chgData name="Kevin Peyton" userId="d217ee7d-9433-47bc-9637-90d62c54a936" providerId="ADAL" clId="{F236230F-E019-C14E-A357-66BA5F0714C5}" dt="2024-03-12T10:10:18.421" v="0" actId="20577"/>
          <ac:spMkLst>
            <pc:docMk/>
            <pc:sldMk cId="1217261443" sldId="258"/>
            <ac:spMk id="3" creationId="{DEA279D3-6FD6-2B49-98E4-2A10C02C74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F269-D210-7CDE-A596-99F82EE4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0929-46E4-1C22-3EB5-17BF5D97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A7D3-203B-C037-5E13-4603E783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2EA1-EB18-00AC-6B05-89F22C3D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3D71-BA02-B29D-55BA-DD9EFC1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2D04-B46E-C2BF-8BD5-029BE6E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A3D7-20DE-C003-8697-DBE9D414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641B-0402-282E-71DD-C6ECC18C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A00C-7D95-776C-71AF-CD47305F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A90D-4C81-66C4-4568-DF98E952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67E2-6790-B529-2BF1-4AA50967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404F-8DC2-4B2D-027B-C868D775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F1B4-BD6C-77ED-AAD7-6EE1600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F84A-DB3F-1B2F-C49F-E5AD9D0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2E5A-711C-81ED-8FD5-DD2C6544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AD6DD7E-4ACA-3A41-BA28-4BDD551A3C28}"/>
              </a:ext>
            </a:extLst>
          </p:cNvPr>
          <p:cNvSpPr/>
          <p:nvPr userDrawn="1"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AE525-2BA9-AD48-8BEE-A39C85146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748" y="5046650"/>
            <a:ext cx="4634746" cy="1040043"/>
          </a:xfrm>
        </p:spPr>
        <p:txBody>
          <a:bodyPr wrap="square" lIns="0" tIns="0" rIns="0" bIns="0" anchor="t" anchorCtr="0">
            <a:normAutofit/>
          </a:bodyPr>
          <a:lstStyle>
            <a:lvl1pPr>
              <a:defRPr sz="3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PowerPoint Template Cover Slide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2E411-A629-5341-99C2-7F17B6908437}"/>
              </a:ext>
            </a:extLst>
          </p:cNvPr>
          <p:cNvSpPr/>
          <p:nvPr userDrawn="1"/>
        </p:nvSpPr>
        <p:spPr>
          <a:xfrm>
            <a:off x="12251585" y="1"/>
            <a:ext cx="295633" cy="1354412"/>
          </a:xfrm>
          <a:prstGeom prst="rect">
            <a:avLst/>
          </a:prstGeom>
          <a:solidFill>
            <a:srgbClr val="FF7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E8723B-22D8-9343-A0D8-51036E751EF5}"/>
              </a:ext>
            </a:extLst>
          </p:cNvPr>
          <p:cNvSpPr/>
          <p:nvPr userDrawn="1"/>
        </p:nvSpPr>
        <p:spPr>
          <a:xfrm>
            <a:off x="12251585" y="1354413"/>
            <a:ext cx="295633" cy="1354412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29E75-4F23-C84C-8B0F-712785B7ECDC}"/>
              </a:ext>
            </a:extLst>
          </p:cNvPr>
          <p:cNvSpPr/>
          <p:nvPr userDrawn="1"/>
        </p:nvSpPr>
        <p:spPr>
          <a:xfrm>
            <a:off x="12251585" y="2708825"/>
            <a:ext cx="295633" cy="1354412"/>
          </a:xfrm>
          <a:prstGeom prst="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468A2B-020F-5345-94D8-391787EDF10F}"/>
              </a:ext>
            </a:extLst>
          </p:cNvPr>
          <p:cNvSpPr/>
          <p:nvPr userDrawn="1"/>
        </p:nvSpPr>
        <p:spPr>
          <a:xfrm>
            <a:off x="12251585" y="4063237"/>
            <a:ext cx="295633" cy="1354412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4289A-9A5E-4948-BB14-F29AC9262BF5}"/>
              </a:ext>
            </a:extLst>
          </p:cNvPr>
          <p:cNvSpPr/>
          <p:nvPr userDrawn="1"/>
        </p:nvSpPr>
        <p:spPr>
          <a:xfrm>
            <a:off x="12547218" y="2"/>
            <a:ext cx="295633" cy="1354412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0617C8-523B-E248-8023-1D2D396D90E8}"/>
              </a:ext>
            </a:extLst>
          </p:cNvPr>
          <p:cNvSpPr/>
          <p:nvPr userDrawn="1"/>
        </p:nvSpPr>
        <p:spPr>
          <a:xfrm>
            <a:off x="12547218" y="1354414"/>
            <a:ext cx="295633" cy="1354412"/>
          </a:xfrm>
          <a:prstGeom prst="rect">
            <a:avLst/>
          </a:prstGeom>
          <a:solidFill>
            <a:srgbClr val="4D0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FEA1AD-5B46-B548-9EC4-2F882DFE0016}"/>
              </a:ext>
            </a:extLst>
          </p:cNvPr>
          <p:cNvSpPr/>
          <p:nvPr userDrawn="1"/>
        </p:nvSpPr>
        <p:spPr>
          <a:xfrm>
            <a:off x="12547218" y="2708826"/>
            <a:ext cx="295633" cy="1354412"/>
          </a:xfrm>
          <a:prstGeom prst="rect">
            <a:avLst/>
          </a:prstGeom>
          <a:solidFill>
            <a:srgbClr val="C8B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9E1777-A501-164C-BAAD-53E6E7D1D8B9}"/>
              </a:ext>
            </a:extLst>
          </p:cNvPr>
          <p:cNvSpPr/>
          <p:nvPr userDrawn="1"/>
        </p:nvSpPr>
        <p:spPr>
          <a:xfrm>
            <a:off x="12547218" y="4063238"/>
            <a:ext cx="295633" cy="1354412"/>
          </a:xfrm>
          <a:prstGeom prst="rect">
            <a:avLst/>
          </a:prstGeom>
          <a:solidFill>
            <a:srgbClr val="ACF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068D89-3B48-094F-BFEB-627CE3966E9A}"/>
              </a:ext>
            </a:extLst>
          </p:cNvPr>
          <p:cNvSpPr/>
          <p:nvPr userDrawn="1"/>
        </p:nvSpPr>
        <p:spPr>
          <a:xfrm>
            <a:off x="12547218" y="5417649"/>
            <a:ext cx="295633" cy="1440351"/>
          </a:xfrm>
          <a:prstGeom prst="rect">
            <a:avLst/>
          </a:prstGeom>
          <a:solidFill>
            <a:srgbClr val="F8F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8A17C84-B298-E649-83B8-67D256B415F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 rot="5400000">
            <a:off x="11984384" y="562833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G=26  B=121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FD997BC-CD51-1346-9FF4-98A2EB6E74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5400000">
            <a:off x="11984383" y="1917244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R=77  G=8  B=87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7CBAC8C-5C6B-164D-A91C-D41ADD9DA8B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 rot="5400000">
            <a:off x="11984383" y="327165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R=200  G=190  B=191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1C3EA83-38C5-6548-90D4-E777BC4D44F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 rot="5400000">
            <a:off x="11984383" y="462606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R=172  G=245  B=189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74F9172-3E71-5848-9101-3C609C45B60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 rot="5400000">
            <a:off x="11984382" y="6023449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R=248  G=255  B=142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177306F-FF6E-2F43-AAEA-F7B3749240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 rot="5400000">
            <a:off x="11674999" y="576584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G=121  B=30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CD63476-7991-EE45-BE19-5C05BE119A4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 rot="5400000">
            <a:off x="11668764" y="1930995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G=232  B=212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9B8D787-6492-A24C-855B-06D1B7B6D5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 rot="5400000">
            <a:off x="11674999" y="3285407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G=91  B=94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FD153B2-8809-544A-B73F-865500A245D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 rot="5400000">
            <a:off x="11668764" y="4639816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R=123  G=185  B=203</a:t>
            </a:r>
          </a:p>
        </p:txBody>
      </p:sp>
      <p:pic>
        <p:nvPicPr>
          <p:cNvPr id="55" name="Picture 54" descr="A picture containing icon&#10;&#10;Description automatically generated">
            <a:extLst>
              <a:ext uri="{FF2B5EF4-FFF2-40B4-BE49-F238E27FC236}">
                <a16:creationId xmlns:a16="http://schemas.microsoft.com/office/drawing/2014/main" id="{92447711-DD5C-804E-8DEA-D5F984998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586" y="-49313"/>
            <a:ext cx="6379074" cy="699146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1E7265-6347-5148-B88E-B4DDFE6378F0}"/>
              </a:ext>
            </a:extLst>
          </p:cNvPr>
          <p:cNvSpPr/>
          <p:nvPr userDrawn="1"/>
        </p:nvSpPr>
        <p:spPr>
          <a:xfrm>
            <a:off x="11760713" y="-1"/>
            <a:ext cx="425790" cy="3429001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E0A4AB-3C57-5B4B-AB4A-BABE8BC79CC1}"/>
              </a:ext>
            </a:extLst>
          </p:cNvPr>
          <p:cNvSpPr/>
          <p:nvPr userDrawn="1"/>
        </p:nvSpPr>
        <p:spPr>
          <a:xfrm>
            <a:off x="11760713" y="3428999"/>
            <a:ext cx="425790" cy="3429001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CE1061-F67C-5B42-833D-61FB1A261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1817" y="411313"/>
            <a:ext cx="1338160" cy="1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193-9CF3-1C2B-9B62-A42066F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CA4-4FB4-E33E-8673-52499604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5485-0200-B2F2-A36B-9560058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437-F47D-4A76-8420-8FFEF9C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FFC8-FCA7-A9F7-915C-F8D801B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806-C2F2-882F-2386-FBE6F7EA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6DCA-9BD7-E7DE-1926-76064108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1C44-CF15-E801-6538-F5E1BB2B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4B20-BA5D-AA3B-1939-D114991D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48F6-EC1F-E75D-6F38-7430EA7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AB7-A0B3-7C2D-2503-701656C8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C9FB-E976-0FB4-D368-2422477C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8A2E-3CE0-A98B-1CA6-CE81745C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30BA-2C8E-A772-963E-733F0239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7AC6-9060-2725-3258-9EEF961B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80CF-ECBB-F9BB-F96F-7DF4CA4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596-B016-55D6-9D9C-99DED5C0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B924-8F8C-E0AC-BFF2-640EB7E6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6C8DA-75A9-744F-D362-722EC3CED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E075-EB07-781A-3B01-C98A6BFF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AE2FA-A51E-D2B8-7267-3378C885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C8D1-49C5-FBA9-13CA-18966239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19C55-41A8-C109-BCDC-85953EC7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9178-46B6-50D5-E037-27FB4D09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805-8345-1DCB-6A49-91EF580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62AA3-0B75-9CE1-2432-ACCFC260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47C6D-0C3D-DC41-E65E-2C34E687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2591-928C-98E7-10B1-157B47D8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F9245-0BEB-C9CB-608F-3C8726A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AE07-8131-6DD7-00B8-ECA3C5A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F12B-1D07-CE2A-9E87-F48AE7A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CDB6-973C-37DC-D8C3-EE185648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8FAA-9159-9280-79A8-52EAAC7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D1B3-7CBB-4FC3-F0DF-11E7C159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93-9E23-FB76-06F6-43528DB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5716-08AE-8640-F8A6-94B45A0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DDF2-55AB-1E20-4822-29AE173C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0B06-77B3-0CEC-18C2-DBF40C8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81360-D86B-5502-EBFD-800B73B1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CF5-2F8A-A30C-6B4C-5F1A373E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668F-A94F-0E14-B5AA-6DEF91C0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4E59-63A6-1261-20CF-AA215B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A7D0-2690-03EF-755A-79126D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0F09C-5AA3-6976-8E8F-B6D00D5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E9E2-93E4-CD8B-E6F9-6713C90F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4A2-6038-7DDB-E7B6-69E25E65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100C3-327E-BF42-92BF-5A30677BE9B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1EA-E30D-0C43-1E78-8DE03904E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97CE-3D32-20EE-240F-E4D060464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group/csp/cs21/csscheatsheet.pdf" TargetMode="External"/><Relationship Id="rId2" Type="http://schemas.openxmlformats.org/officeDocument/2006/relationships/hyperlink" Target="https://web.stanford.edu/group/csp/cs21/html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4A3D-BA17-F642-B22E-DD71C18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70" y="3132450"/>
            <a:ext cx="5683567" cy="2872438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Tutorial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Create your CV using HTML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FF5E-0BEB-6645-B3A2-005B6CA3AB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0FAB4-42D9-B941-AF5D-0FF2A1F9CF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7A351-3040-714E-9C5D-E1799B1D8FF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A5153-756A-1447-AEE0-7B73DC77A1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F9A4C7-5E85-2043-A134-C2D16E40AC5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29912-09FB-3145-A51D-C7430BD1847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387DE0-451D-A047-9473-BA497EAD9E6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EA40A5-32B4-4043-A85D-EC409D3E40B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40703F-BF49-CF4C-A69D-75000F0E29F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20-1F13-C898-38C6-B4B77A1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C617-71D5-701B-8B3F-2A3811C6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is the language of the web, allows us to build websites</a:t>
            </a:r>
          </a:p>
          <a:p>
            <a:r>
              <a:rPr lang="en-US" dirty="0"/>
              <a:t>Hypertext - allows us to click on links</a:t>
            </a:r>
          </a:p>
          <a:p>
            <a:r>
              <a:rPr lang="en-US" dirty="0"/>
              <a:t>Markup - the language elements in HTML that make content appear as it does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All markup (or tags) appear between &lt; &gt;</a:t>
            </a:r>
          </a:p>
        </p:txBody>
      </p:sp>
    </p:spTree>
    <p:extLst>
      <p:ext uri="{BB962C8B-B14F-4D97-AF65-F5344CB8AC3E}">
        <p14:creationId xmlns:p14="http://schemas.microsoft.com/office/powerpoint/2010/main" val="40211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7B8E-7FE2-8AE5-C1EC-3AC8329F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markup/tags we will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9D3-6FD6-2B49-98E4-2A10C02C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h1, h2 – header </a:t>
            </a:r>
          </a:p>
          <a:p>
            <a:r>
              <a:rPr lang="en-US" dirty="0"/>
              <a:t>p – paragraph of text</a:t>
            </a:r>
          </a:p>
          <a:p>
            <a:r>
              <a:rPr lang="en-US" dirty="0"/>
              <a:t>strong – makes text bold</a:t>
            </a:r>
          </a:p>
          <a:p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/>
              <a:t>– unordered </a:t>
            </a:r>
            <a:r>
              <a:rPr lang="en-US" dirty="0"/>
              <a:t>list (bullets)</a:t>
            </a:r>
          </a:p>
          <a:p>
            <a:r>
              <a:rPr lang="en-US" dirty="0" err="1"/>
              <a:t>ol</a:t>
            </a:r>
            <a:r>
              <a:rPr lang="en-US" dirty="0"/>
              <a:t> – numbered list (1,2, 3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li – list item inside </a:t>
            </a:r>
            <a:r>
              <a:rPr lang="en-US" dirty="0" err="1"/>
              <a:t>ul</a:t>
            </a:r>
            <a:r>
              <a:rPr lang="en-US" dirty="0"/>
              <a:t> or </a:t>
            </a:r>
            <a:r>
              <a:rPr lang="en-US" dirty="0" err="1"/>
              <a:t>ol</a:t>
            </a:r>
            <a:endParaRPr lang="en-US" dirty="0"/>
          </a:p>
          <a:p>
            <a:r>
              <a:rPr lang="en-US" dirty="0"/>
              <a:t>a – link to another page 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4ED6D2-57FE-AA3F-3843-B23DDDD8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42" y="-31460"/>
            <a:ext cx="7772400" cy="6628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79196-2D22-53E4-8207-73A7AD273946}"/>
              </a:ext>
            </a:extLst>
          </p:cNvPr>
          <p:cNvSpPr txBox="1"/>
          <p:nvPr/>
        </p:nvSpPr>
        <p:spPr>
          <a:xfrm>
            <a:off x="1539419" y="256776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4FC8B-0785-B559-7EBB-338A2259168E}"/>
              </a:ext>
            </a:extLst>
          </p:cNvPr>
          <p:cNvSpPr txBox="1"/>
          <p:nvPr/>
        </p:nvSpPr>
        <p:spPr>
          <a:xfrm>
            <a:off x="1381461" y="788678"/>
            <a:ext cx="7328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B2FFC-BECF-2582-28B2-98D794545428}"/>
              </a:ext>
            </a:extLst>
          </p:cNvPr>
          <p:cNvSpPr txBox="1"/>
          <p:nvPr/>
        </p:nvSpPr>
        <p:spPr>
          <a:xfrm>
            <a:off x="902728" y="1505147"/>
            <a:ext cx="119269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&lt;p&gt; &lt;strong&gt;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98D6B-D8A8-9B17-52A0-8AA8D75C3CDE}"/>
              </a:ext>
            </a:extLst>
          </p:cNvPr>
          <p:cNvSpPr txBox="1"/>
          <p:nvPr/>
        </p:nvSpPr>
        <p:spPr>
          <a:xfrm>
            <a:off x="491067" y="2818817"/>
            <a:ext cx="157089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&gt;&lt;li&gt;&lt;p&gt;&lt;a&gt;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A7E09-F70D-F3A3-A3E2-723104D22C82}"/>
              </a:ext>
            </a:extLst>
          </p:cNvPr>
          <p:cNvSpPr txBox="1"/>
          <p:nvPr/>
        </p:nvSpPr>
        <p:spPr>
          <a:xfrm>
            <a:off x="1499078" y="2286915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629EA-FA79-E588-0721-8E44A84AD50C}"/>
              </a:ext>
            </a:extLst>
          </p:cNvPr>
          <p:cNvSpPr txBox="1"/>
          <p:nvPr/>
        </p:nvSpPr>
        <p:spPr>
          <a:xfrm>
            <a:off x="1499078" y="3486452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7CE24-333F-31BF-844A-C5EAF4494C58}"/>
              </a:ext>
            </a:extLst>
          </p:cNvPr>
          <p:cNvSpPr txBox="1"/>
          <p:nvPr/>
        </p:nvSpPr>
        <p:spPr>
          <a:xfrm>
            <a:off x="660400" y="3978598"/>
            <a:ext cx="14112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ol</a:t>
            </a:r>
            <a:r>
              <a:rPr lang="en-US" sz="1400" dirty="0"/>
              <a:t>&gt;&lt;li&gt;&lt;p&gt;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1BE160-49E8-43ED-E123-A2471D9D1DF8}"/>
              </a:ext>
            </a:extLst>
          </p:cNvPr>
          <p:cNvSpPr txBox="1"/>
          <p:nvPr/>
        </p:nvSpPr>
        <p:spPr>
          <a:xfrm>
            <a:off x="1472841" y="453210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DD525-82B1-22AA-C312-3922BEBCB2C6}"/>
              </a:ext>
            </a:extLst>
          </p:cNvPr>
          <p:cNvSpPr txBox="1"/>
          <p:nvPr/>
        </p:nvSpPr>
        <p:spPr>
          <a:xfrm>
            <a:off x="902729" y="5026760"/>
            <a:ext cx="115112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&gt;&lt;li&gt;&lt;p&gt;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CECF9-0BFE-6867-29FE-9436AFC281BA}"/>
              </a:ext>
            </a:extLst>
          </p:cNvPr>
          <p:cNvSpPr txBox="1"/>
          <p:nvPr/>
        </p:nvSpPr>
        <p:spPr>
          <a:xfrm>
            <a:off x="1461610" y="553047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59E25-5476-B61F-B7AF-487A0ED1F59E}"/>
              </a:ext>
            </a:extLst>
          </p:cNvPr>
          <p:cNvSpPr txBox="1"/>
          <p:nvPr/>
        </p:nvSpPr>
        <p:spPr>
          <a:xfrm>
            <a:off x="1410048" y="6092862"/>
            <a:ext cx="6438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21619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961C-7A36-2681-64C5-BA41ECD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EB3C-4744-E06E-89E0-38F88B96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Lab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Visual Code or Notepad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a file called </a:t>
            </a:r>
            <a:r>
              <a:rPr lang="en-US" dirty="0" err="1"/>
              <a:t>index.html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to write some basic CV details</a:t>
            </a:r>
          </a:p>
          <a:p>
            <a:pPr lvl="1"/>
            <a:r>
              <a:rPr lang="en-US" dirty="0"/>
              <a:t>You should just use fictional details please!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some of basic HTML markup/tags</a:t>
            </a:r>
          </a:p>
          <a:p>
            <a:pPr lvl="1"/>
            <a:r>
              <a:rPr lang="en-US" dirty="0"/>
              <a:t>Refer to the printed materials you received – cheat sheets and Walter’s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 the browser </a:t>
            </a:r>
          </a:p>
          <a:p>
            <a:pPr lvl="1"/>
            <a:r>
              <a:rPr lang="en-US" dirty="0"/>
              <a:t>What does it look like? If it does not lot right, maybe you have a bug? How do we fix a bug?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6BE-88F7-7DA3-840C-7A75323B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in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FB8-4EFB-D41F-E38E-32C0508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https://web.stanford.edu/group/csp/cs21/htmlcheatsheet.pdf</a:t>
            </a:r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Cheatsheet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https://web.stanford.edu/group/csp/cs21/csscheatsheet.pdf</a:t>
            </a:r>
            <a:endParaRPr lang="en-US" dirty="0"/>
          </a:p>
          <a:p>
            <a:r>
              <a:rPr lang="en-US" dirty="0"/>
              <a:t>Visual Code</a:t>
            </a:r>
          </a:p>
          <a:p>
            <a:pPr lvl="1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Extension : Live server (Five Server) - for testing in browser</a:t>
            </a:r>
          </a:p>
          <a:p>
            <a:pPr lvl="1"/>
            <a:r>
              <a:rPr lang="en-US" dirty="0"/>
              <a:t>Extension – HTML CSS Support – </a:t>
            </a:r>
            <a:r>
              <a:rPr lang="en-US" dirty="0" err="1"/>
              <a:t>intellisense</a:t>
            </a:r>
            <a:r>
              <a:rPr lang="en-US" dirty="0"/>
              <a:t> easier coding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Tutorial  Create your CV using HTML   </vt:lpstr>
      <vt:lpstr>HTML – Hypertext Markup Language</vt:lpstr>
      <vt:lpstr>HTML markup/tags we will use today</vt:lpstr>
      <vt:lpstr>PowerPoint Presentation</vt:lpstr>
      <vt:lpstr>What is development process?</vt:lpstr>
      <vt:lpstr>Materials used in this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 Create your CV using HTML   </dc:title>
  <dc:creator>Kevin Peyton</dc:creator>
  <cp:lastModifiedBy>Kevin Peyton</cp:lastModifiedBy>
  <cp:revision>3</cp:revision>
  <dcterms:created xsi:type="dcterms:W3CDTF">2024-03-11T09:36:37Z</dcterms:created>
  <dcterms:modified xsi:type="dcterms:W3CDTF">2024-03-12T10:10:23Z</dcterms:modified>
</cp:coreProperties>
</file>