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4"/>
  </p:notesMasterIdLst>
  <p:sldIdLst>
    <p:sldId id="265" r:id="rId2"/>
    <p:sldId id="281" r:id="rId3"/>
    <p:sldId id="272" r:id="rId4"/>
    <p:sldId id="287" r:id="rId5"/>
    <p:sldId id="291" r:id="rId6"/>
    <p:sldId id="292" r:id="rId7"/>
    <p:sldId id="290" r:id="rId8"/>
    <p:sldId id="285" r:id="rId9"/>
    <p:sldId id="286" r:id="rId10"/>
    <p:sldId id="288" r:id="rId11"/>
    <p:sldId id="294" r:id="rId12"/>
    <p:sldId id="269" r:id="rId13"/>
    <p:sldId id="293" r:id="rId14"/>
    <p:sldId id="279" r:id="rId15"/>
    <p:sldId id="283" r:id="rId16"/>
    <p:sldId id="273" r:id="rId17"/>
    <p:sldId id="274" r:id="rId18"/>
    <p:sldId id="275" r:id="rId19"/>
    <p:sldId id="282" r:id="rId20"/>
    <p:sldId id="284" r:id="rId21"/>
    <p:sldId id="289" r:id="rId22"/>
    <p:sldId id="26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  <p:embeddedFont>
      <p:font typeface="Source Sans Pro Semibold" panose="020B0603030403020204" pitchFamily="34" charset="0"/>
      <p:bold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Fairchild" initials="KF" lastIdx="1" clrIdx="0">
    <p:extLst>
      <p:ext uri="{19B8F6BF-5375-455C-9EA6-DF929625EA0E}">
        <p15:presenceInfo xmlns:p15="http://schemas.microsoft.com/office/powerpoint/2012/main" userId="S-1-5-21-1688897741-1474885027-3190508300-11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D38"/>
    <a:srgbClr val="1F4A69"/>
    <a:srgbClr val="F8FAFC"/>
    <a:srgbClr val="F7F9FB"/>
    <a:srgbClr val="7FAC37"/>
    <a:srgbClr val="CCD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A57E9-1EB2-449C-8461-CD426BA79F1E}" v="26" dt="2020-04-24T19:35:10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Fairchild" userId="03832577-716b-4c0d-b669-d62905d419f0" providerId="ADAL" clId="{550A57E9-1EB2-449C-8461-CD426BA79F1E}"/>
    <pc:docChg chg="undo custSel modSld">
      <pc:chgData name="Kenneth Fairchild" userId="03832577-716b-4c0d-b669-d62905d419f0" providerId="ADAL" clId="{550A57E9-1EB2-449C-8461-CD426BA79F1E}" dt="2020-04-24T19:35:10.204" v="319" actId="164"/>
      <pc:docMkLst>
        <pc:docMk/>
      </pc:docMkLst>
      <pc:sldChg chg="modSp mod">
        <pc:chgData name="Kenneth Fairchild" userId="03832577-716b-4c0d-b669-d62905d419f0" providerId="ADAL" clId="{550A57E9-1EB2-449C-8461-CD426BA79F1E}" dt="2020-04-24T03:03:18.410" v="49" actId="20577"/>
        <pc:sldMkLst>
          <pc:docMk/>
          <pc:sldMk cId="935496644" sldId="269"/>
        </pc:sldMkLst>
        <pc:spChg chg="mod">
          <ac:chgData name="Kenneth Fairchild" userId="03832577-716b-4c0d-b669-d62905d419f0" providerId="ADAL" clId="{550A57E9-1EB2-449C-8461-CD426BA79F1E}" dt="2020-04-24T03:03:18.410" v="49" actId="20577"/>
          <ac:spMkLst>
            <pc:docMk/>
            <pc:sldMk cId="935496644" sldId="269"/>
            <ac:spMk id="3" creationId="{18697F6F-CCD3-4FAC-B98A-203BFE420BF2}"/>
          </ac:spMkLst>
        </pc:spChg>
      </pc:sldChg>
      <pc:sldChg chg="modSp mod">
        <pc:chgData name="Kenneth Fairchild" userId="03832577-716b-4c0d-b669-d62905d419f0" providerId="ADAL" clId="{550A57E9-1EB2-449C-8461-CD426BA79F1E}" dt="2020-04-24T04:31:00.731" v="285" actId="1076"/>
        <pc:sldMkLst>
          <pc:docMk/>
          <pc:sldMk cId="2935214854" sldId="279"/>
        </pc:sldMkLst>
        <pc:spChg chg="mod">
          <ac:chgData name="Kenneth Fairchild" userId="03832577-716b-4c0d-b669-d62905d419f0" providerId="ADAL" clId="{550A57E9-1EB2-449C-8461-CD426BA79F1E}" dt="2020-04-24T04:30:31.295" v="276" actId="5793"/>
          <ac:spMkLst>
            <pc:docMk/>
            <pc:sldMk cId="2935214854" sldId="279"/>
            <ac:spMk id="2" creationId="{278CC4E3-307F-4BF4-837F-6D0DEBFC3915}"/>
          </ac:spMkLst>
        </pc:spChg>
        <pc:spChg chg="mod">
          <ac:chgData name="Kenneth Fairchild" userId="03832577-716b-4c0d-b669-d62905d419f0" providerId="ADAL" clId="{550A57E9-1EB2-449C-8461-CD426BA79F1E}" dt="2020-04-24T04:31:00.731" v="285" actId="1076"/>
          <ac:spMkLst>
            <pc:docMk/>
            <pc:sldMk cId="2935214854" sldId="279"/>
            <ac:spMk id="3" creationId="{18697F6F-CCD3-4FAC-B98A-203BFE420BF2}"/>
          </ac:spMkLst>
        </pc:spChg>
        <pc:picChg chg="mod">
          <ac:chgData name="Kenneth Fairchild" userId="03832577-716b-4c0d-b669-d62905d419f0" providerId="ADAL" clId="{550A57E9-1EB2-449C-8461-CD426BA79F1E}" dt="2020-04-24T04:30:54.330" v="284" actId="1076"/>
          <ac:picMkLst>
            <pc:docMk/>
            <pc:sldMk cId="2935214854" sldId="279"/>
            <ac:picMk id="2050" creationId="{534B2B89-C04B-4A8E-9C84-960B04046CD7}"/>
          </ac:picMkLst>
        </pc:picChg>
      </pc:sldChg>
      <pc:sldChg chg="modSp mod">
        <pc:chgData name="Kenneth Fairchild" userId="03832577-716b-4c0d-b669-d62905d419f0" providerId="ADAL" clId="{550A57E9-1EB2-449C-8461-CD426BA79F1E}" dt="2020-04-24T04:32:10.365" v="286" actId="20577"/>
        <pc:sldMkLst>
          <pc:docMk/>
          <pc:sldMk cId="3752827672" sldId="282"/>
        </pc:sldMkLst>
        <pc:spChg chg="mod">
          <ac:chgData name="Kenneth Fairchild" userId="03832577-716b-4c0d-b669-d62905d419f0" providerId="ADAL" clId="{550A57E9-1EB2-449C-8461-CD426BA79F1E}" dt="2020-04-24T04:32:10.365" v="286" actId="20577"/>
          <ac:spMkLst>
            <pc:docMk/>
            <pc:sldMk cId="3752827672" sldId="282"/>
            <ac:spMk id="3" creationId="{41EF2E60-A8B2-4610-A13A-5ACFEFEAC1DC}"/>
          </ac:spMkLst>
        </pc:spChg>
      </pc:sldChg>
      <pc:sldChg chg="delSp mod">
        <pc:chgData name="Kenneth Fairchild" userId="03832577-716b-4c0d-b669-d62905d419f0" providerId="ADAL" clId="{550A57E9-1EB2-449C-8461-CD426BA79F1E}" dt="2020-04-24T15:46:36.553" v="287" actId="478"/>
        <pc:sldMkLst>
          <pc:docMk/>
          <pc:sldMk cId="3671383949" sldId="289"/>
        </pc:sldMkLst>
        <pc:spChg chg="del">
          <ac:chgData name="Kenneth Fairchild" userId="03832577-716b-4c0d-b669-d62905d419f0" providerId="ADAL" clId="{550A57E9-1EB2-449C-8461-CD426BA79F1E}" dt="2020-04-24T15:46:36.553" v="287" actId="478"/>
          <ac:spMkLst>
            <pc:docMk/>
            <pc:sldMk cId="3671383949" sldId="289"/>
            <ac:spMk id="12" creationId="{4A4E0EF5-3F39-4A9B-A21A-B53933DEEEE1}"/>
          </ac:spMkLst>
        </pc:spChg>
      </pc:sldChg>
      <pc:sldChg chg="addSp delSp modSp mod">
        <pc:chgData name="Kenneth Fairchild" userId="03832577-716b-4c0d-b669-d62905d419f0" providerId="ADAL" clId="{550A57E9-1EB2-449C-8461-CD426BA79F1E}" dt="2020-04-24T04:30:19.502" v="269" actId="20577"/>
        <pc:sldMkLst>
          <pc:docMk/>
          <pc:sldMk cId="3964088221" sldId="293"/>
        </pc:sldMkLst>
        <pc:spChg chg="mod">
          <ac:chgData name="Kenneth Fairchild" userId="03832577-716b-4c0d-b669-d62905d419f0" providerId="ADAL" clId="{550A57E9-1EB2-449C-8461-CD426BA79F1E}" dt="2020-04-24T04:30:19.502" v="269" actId="20577"/>
          <ac:spMkLst>
            <pc:docMk/>
            <pc:sldMk cId="3964088221" sldId="293"/>
            <ac:spMk id="2" creationId="{DBE970FB-4430-456D-8510-58BF0ACDCC1E}"/>
          </ac:spMkLst>
        </pc:spChg>
        <pc:spChg chg="del mod">
          <ac:chgData name="Kenneth Fairchild" userId="03832577-716b-4c0d-b669-d62905d419f0" providerId="ADAL" clId="{550A57E9-1EB2-449C-8461-CD426BA79F1E}" dt="2020-04-24T04:29:33.314" v="262" actId="478"/>
          <ac:spMkLst>
            <pc:docMk/>
            <pc:sldMk cId="3964088221" sldId="293"/>
            <ac:spMk id="3" creationId="{797584E0-6001-4659-958E-F499C27DF011}"/>
          </ac:spMkLst>
        </pc:spChg>
        <pc:spChg chg="add del mod ord">
          <ac:chgData name="Kenneth Fairchild" userId="03832577-716b-4c0d-b669-d62905d419f0" providerId="ADAL" clId="{550A57E9-1EB2-449C-8461-CD426BA79F1E}" dt="2020-04-24T04:29:33.926" v="263" actId="478"/>
          <ac:spMkLst>
            <pc:docMk/>
            <pc:sldMk cId="3964088221" sldId="293"/>
            <ac:spMk id="7" creationId="{A7176D70-0FED-49AF-87BC-6E872AAC6529}"/>
          </ac:spMkLst>
        </pc:spChg>
        <pc:spChg chg="add del mod">
          <ac:chgData name="Kenneth Fairchild" userId="03832577-716b-4c0d-b669-d62905d419f0" providerId="ADAL" clId="{550A57E9-1EB2-449C-8461-CD426BA79F1E}" dt="2020-04-24T04:19:12.810" v="76"/>
          <ac:spMkLst>
            <pc:docMk/>
            <pc:sldMk cId="3964088221" sldId="293"/>
            <ac:spMk id="8" creationId="{5098A9FA-C42B-4C66-B1A7-077A1FD88438}"/>
          </ac:spMkLst>
        </pc:spChg>
        <pc:spChg chg="add del mod">
          <ac:chgData name="Kenneth Fairchild" userId="03832577-716b-4c0d-b669-d62905d419f0" providerId="ADAL" clId="{550A57E9-1EB2-449C-8461-CD426BA79F1E}" dt="2020-04-24T04:19:12.811" v="78"/>
          <ac:spMkLst>
            <pc:docMk/>
            <pc:sldMk cId="3964088221" sldId="293"/>
            <ac:spMk id="9" creationId="{2381557D-B5B7-42C4-9A35-A072ACC81D07}"/>
          </ac:spMkLst>
        </pc:spChg>
        <pc:spChg chg="add del mod">
          <ac:chgData name="Kenneth Fairchild" userId="03832577-716b-4c0d-b669-d62905d419f0" providerId="ADAL" clId="{550A57E9-1EB2-449C-8461-CD426BA79F1E}" dt="2020-04-24T04:19:12.811" v="80"/>
          <ac:spMkLst>
            <pc:docMk/>
            <pc:sldMk cId="3964088221" sldId="293"/>
            <ac:spMk id="10" creationId="{85BE63C6-29F7-4A7B-B020-233A2423A02E}"/>
          </ac:spMkLst>
        </pc:spChg>
        <pc:spChg chg="add del mod">
          <ac:chgData name="Kenneth Fairchild" userId="03832577-716b-4c0d-b669-d62905d419f0" providerId="ADAL" clId="{550A57E9-1EB2-449C-8461-CD426BA79F1E}" dt="2020-04-24T04:29:39.869" v="265" actId="478"/>
          <ac:spMkLst>
            <pc:docMk/>
            <pc:sldMk cId="3964088221" sldId="293"/>
            <ac:spMk id="11" creationId="{29BFA7CA-D7EC-4691-899D-3793BE94184B}"/>
          </ac:spMkLst>
        </pc:spChg>
        <pc:graphicFrameChg chg="add del mod">
          <ac:chgData name="Kenneth Fairchild" userId="03832577-716b-4c0d-b669-d62905d419f0" providerId="ADAL" clId="{550A57E9-1EB2-449C-8461-CD426BA79F1E}" dt="2020-04-24T03:10:18.350" v="63" actId="478"/>
          <ac:graphicFrameMkLst>
            <pc:docMk/>
            <pc:sldMk cId="3964088221" sldId="293"/>
            <ac:graphicFrameMk id="5" creationId="{B69E1F17-4EF6-44AB-A0F1-8C49E0D083DE}"/>
          </ac:graphicFrameMkLst>
        </pc:graphicFrameChg>
        <pc:picChg chg="add mod">
          <ac:chgData name="Kenneth Fairchild" userId="03832577-716b-4c0d-b669-d62905d419f0" providerId="ADAL" clId="{550A57E9-1EB2-449C-8461-CD426BA79F1E}" dt="2020-04-24T04:29:37.004" v="264" actId="1076"/>
          <ac:picMkLst>
            <pc:docMk/>
            <pc:sldMk cId="3964088221" sldId="293"/>
            <ac:picMk id="6" creationId="{3775860A-1441-454F-A78F-A5E1717587FC}"/>
          </ac:picMkLst>
        </pc:picChg>
      </pc:sldChg>
      <pc:sldChg chg="addSp delSp modSp mod">
        <pc:chgData name="Kenneth Fairchild" userId="03832577-716b-4c0d-b669-d62905d419f0" providerId="ADAL" clId="{550A57E9-1EB2-449C-8461-CD426BA79F1E}" dt="2020-04-24T19:35:10.204" v="319" actId="164"/>
        <pc:sldMkLst>
          <pc:docMk/>
          <pc:sldMk cId="2329906711" sldId="294"/>
        </pc:sldMkLst>
        <pc:spChg chg="mod">
          <ac:chgData name="Kenneth Fairchild" userId="03832577-716b-4c0d-b669-d62905d419f0" providerId="ADAL" clId="{550A57E9-1EB2-449C-8461-CD426BA79F1E}" dt="2020-04-24T04:20:40.219" v="104" actId="27636"/>
          <ac:spMkLst>
            <pc:docMk/>
            <pc:sldMk cId="2329906711" sldId="294"/>
            <ac:spMk id="2" creationId="{B628A7B9-F501-4B51-A5C8-76CDE6EC511C}"/>
          </ac:spMkLst>
        </pc:spChg>
        <pc:spChg chg="del mod">
          <ac:chgData name="Kenneth Fairchild" userId="03832577-716b-4c0d-b669-d62905d419f0" providerId="ADAL" clId="{550A57E9-1EB2-449C-8461-CD426BA79F1E}" dt="2020-04-24T04:28:58.524" v="258" actId="478"/>
          <ac:spMkLst>
            <pc:docMk/>
            <pc:sldMk cId="2329906711" sldId="294"/>
            <ac:spMk id="3" creationId="{0EAED28A-0D6E-45D1-BC88-AB5AEFB5A3E1}"/>
          </ac:spMkLst>
        </pc:spChg>
        <pc:spChg chg="add mod">
          <ac:chgData name="Kenneth Fairchild" userId="03832577-716b-4c0d-b669-d62905d419f0" providerId="ADAL" clId="{550A57E9-1EB2-449C-8461-CD426BA79F1E}" dt="2020-04-24T04:24:53.296" v="141" actId="164"/>
          <ac:spMkLst>
            <pc:docMk/>
            <pc:sldMk cId="2329906711" sldId="294"/>
            <ac:spMk id="5" creationId="{8BCCF09E-B14B-46F7-BB23-8525CA911926}"/>
          </ac:spMkLst>
        </pc:spChg>
        <pc:spChg chg="add mod">
          <ac:chgData name="Kenneth Fairchild" userId="03832577-716b-4c0d-b669-d62905d419f0" providerId="ADAL" clId="{550A57E9-1EB2-449C-8461-CD426BA79F1E}" dt="2020-04-24T04:27:32.680" v="224" actId="164"/>
          <ac:spMkLst>
            <pc:docMk/>
            <pc:sldMk cId="2329906711" sldId="294"/>
            <ac:spMk id="6" creationId="{E32B4E47-1515-42FC-BE3A-B652EABE2971}"/>
          </ac:spMkLst>
        </pc:spChg>
        <pc:spChg chg="add mod">
          <ac:chgData name="Kenneth Fairchild" userId="03832577-716b-4c0d-b669-d62905d419f0" providerId="ADAL" clId="{550A57E9-1EB2-449C-8461-CD426BA79F1E}" dt="2020-04-24T04:27:37.004" v="226" actId="1076"/>
          <ac:spMkLst>
            <pc:docMk/>
            <pc:sldMk cId="2329906711" sldId="294"/>
            <ac:spMk id="7" creationId="{C6BF196F-CB6C-4C25-9661-B799327DF377}"/>
          </ac:spMkLst>
        </pc:spChg>
        <pc:spChg chg="add mod">
          <ac:chgData name="Kenneth Fairchild" userId="03832577-716b-4c0d-b669-d62905d419f0" providerId="ADAL" clId="{550A57E9-1EB2-449C-8461-CD426BA79F1E}" dt="2020-04-24T15:47:17.905" v="302" actId="20577"/>
          <ac:spMkLst>
            <pc:docMk/>
            <pc:sldMk cId="2329906711" sldId="294"/>
            <ac:spMk id="16" creationId="{C0C714B4-D69B-45E0-9C10-8B6679162628}"/>
          </ac:spMkLst>
        </pc:spChg>
        <pc:spChg chg="add mod">
          <ac:chgData name="Kenneth Fairchild" userId="03832577-716b-4c0d-b669-d62905d419f0" providerId="ADAL" clId="{550A57E9-1EB2-449C-8461-CD426BA79F1E}" dt="2020-04-24T04:27:47.429" v="227" actId="164"/>
          <ac:spMkLst>
            <pc:docMk/>
            <pc:sldMk cId="2329906711" sldId="294"/>
            <ac:spMk id="19" creationId="{9B22B153-F024-4032-8D2E-12D25246D760}"/>
          </ac:spMkLst>
        </pc:spChg>
        <pc:spChg chg="add mod">
          <ac:chgData name="Kenneth Fairchild" userId="03832577-716b-4c0d-b669-d62905d419f0" providerId="ADAL" clId="{550A57E9-1EB2-449C-8461-CD426BA79F1E}" dt="2020-04-24T19:35:10.204" v="319" actId="164"/>
          <ac:spMkLst>
            <pc:docMk/>
            <pc:sldMk cId="2329906711" sldId="294"/>
            <ac:spMk id="21" creationId="{98695D3C-D761-41D8-B82A-BFC54FBC55F2}"/>
          </ac:spMkLst>
        </pc:spChg>
        <pc:spChg chg="add mod">
          <ac:chgData name="Kenneth Fairchild" userId="03832577-716b-4c0d-b669-d62905d419f0" providerId="ADAL" clId="{550A57E9-1EB2-449C-8461-CD426BA79F1E}" dt="2020-04-24T04:27:47.429" v="227" actId="164"/>
          <ac:spMkLst>
            <pc:docMk/>
            <pc:sldMk cId="2329906711" sldId="294"/>
            <ac:spMk id="23" creationId="{5C4D526E-9EE2-468E-B490-75293E02AD8A}"/>
          </ac:spMkLst>
        </pc:spChg>
        <pc:spChg chg="add mod">
          <ac:chgData name="Kenneth Fairchild" userId="03832577-716b-4c0d-b669-d62905d419f0" providerId="ADAL" clId="{550A57E9-1EB2-449C-8461-CD426BA79F1E}" dt="2020-04-24T04:28:55.004" v="257" actId="164"/>
          <ac:spMkLst>
            <pc:docMk/>
            <pc:sldMk cId="2329906711" sldId="294"/>
            <ac:spMk id="26" creationId="{C8E64393-1456-4878-B610-C666F47FAF75}"/>
          </ac:spMkLst>
        </pc:spChg>
        <pc:grpChg chg="add mod">
          <ac:chgData name="Kenneth Fairchild" userId="03832577-716b-4c0d-b669-d62905d419f0" providerId="ADAL" clId="{550A57E9-1EB2-449C-8461-CD426BA79F1E}" dt="2020-04-24T19:35:10.204" v="319" actId="164"/>
          <ac:grpSpMkLst>
            <pc:docMk/>
            <pc:sldMk cId="2329906711" sldId="294"/>
            <ac:grpSpMk id="3" creationId="{0DEC474B-599C-4764-A487-EC0FF3FB89F5}"/>
          </ac:grpSpMkLst>
        </pc:grpChg>
        <pc:grpChg chg="add mod">
          <ac:chgData name="Kenneth Fairchild" userId="03832577-716b-4c0d-b669-d62905d419f0" providerId="ADAL" clId="{550A57E9-1EB2-449C-8461-CD426BA79F1E}" dt="2020-04-24T04:27:32.680" v="224" actId="164"/>
          <ac:grpSpMkLst>
            <pc:docMk/>
            <pc:sldMk cId="2329906711" sldId="294"/>
            <ac:grpSpMk id="10" creationId="{E3B51A73-94EC-4FC0-8BD2-0F466224AB7F}"/>
          </ac:grpSpMkLst>
        </pc:grpChg>
        <pc:grpChg chg="add mod">
          <ac:chgData name="Kenneth Fairchild" userId="03832577-716b-4c0d-b669-d62905d419f0" providerId="ADAL" clId="{550A57E9-1EB2-449C-8461-CD426BA79F1E}" dt="2020-04-24T04:27:47.429" v="227" actId="164"/>
          <ac:grpSpMkLst>
            <pc:docMk/>
            <pc:sldMk cId="2329906711" sldId="294"/>
            <ac:grpSpMk id="24" creationId="{3E2FCE52-C5CE-4EF9-BC98-0417D13244A3}"/>
          </ac:grpSpMkLst>
        </pc:grpChg>
        <pc:grpChg chg="add mod">
          <ac:chgData name="Kenneth Fairchild" userId="03832577-716b-4c0d-b669-d62905d419f0" providerId="ADAL" clId="{550A57E9-1EB2-449C-8461-CD426BA79F1E}" dt="2020-04-24T04:28:55.004" v="257" actId="164"/>
          <ac:grpSpMkLst>
            <pc:docMk/>
            <pc:sldMk cId="2329906711" sldId="294"/>
            <ac:grpSpMk id="25" creationId="{40898E57-918E-4E10-91A8-A4C4D3788E60}"/>
          </ac:grpSpMkLst>
        </pc:grpChg>
        <pc:grpChg chg="add mod">
          <ac:chgData name="Kenneth Fairchild" userId="03832577-716b-4c0d-b669-d62905d419f0" providerId="ADAL" clId="{550A57E9-1EB2-449C-8461-CD426BA79F1E}" dt="2020-04-24T19:35:10.204" v="319" actId="164"/>
          <ac:grpSpMkLst>
            <pc:docMk/>
            <pc:sldMk cId="2329906711" sldId="294"/>
            <ac:grpSpMk id="31" creationId="{6E8C9872-A11E-45FB-8750-7B5A2251DE72}"/>
          </ac:grpSpMkLst>
        </pc:grpChg>
        <pc:cxnChg chg="add mod">
          <ac:chgData name="Kenneth Fairchild" userId="03832577-716b-4c0d-b669-d62905d419f0" providerId="ADAL" clId="{550A57E9-1EB2-449C-8461-CD426BA79F1E}" dt="2020-04-24T04:24:53.296" v="141" actId="164"/>
          <ac:cxnSpMkLst>
            <pc:docMk/>
            <pc:sldMk cId="2329906711" sldId="294"/>
            <ac:cxnSpMk id="9" creationId="{58C466D3-3D6B-49D3-AA0E-8DC06D091651}"/>
          </ac:cxnSpMkLst>
        </pc:cxnChg>
        <pc:cxnChg chg="add mod">
          <ac:chgData name="Kenneth Fairchild" userId="03832577-716b-4c0d-b669-d62905d419f0" providerId="ADAL" clId="{550A57E9-1EB2-449C-8461-CD426BA79F1E}" dt="2020-04-24T04:27:32.680" v="224" actId="164"/>
          <ac:cxnSpMkLst>
            <pc:docMk/>
            <pc:sldMk cId="2329906711" sldId="294"/>
            <ac:cxnSpMk id="12" creationId="{D13702ED-7D7A-4BE5-A83E-E51C361350DF}"/>
          </ac:cxnSpMkLst>
        </pc:cxnChg>
        <pc:cxnChg chg="add mod">
          <ac:chgData name="Kenneth Fairchild" userId="03832577-716b-4c0d-b669-d62905d419f0" providerId="ADAL" clId="{550A57E9-1EB2-449C-8461-CD426BA79F1E}" dt="2020-04-24T04:27:32.680" v="224" actId="164"/>
          <ac:cxnSpMkLst>
            <pc:docMk/>
            <pc:sldMk cId="2329906711" sldId="294"/>
            <ac:cxnSpMk id="13" creationId="{9424E6E3-D2C1-4636-AFC7-6A1292C36291}"/>
          </ac:cxnSpMkLst>
        </pc:cxnChg>
        <pc:cxnChg chg="add mod">
          <ac:chgData name="Kenneth Fairchild" userId="03832577-716b-4c0d-b669-d62905d419f0" providerId="ADAL" clId="{550A57E9-1EB2-449C-8461-CD426BA79F1E}" dt="2020-04-24T04:27:47.429" v="227" actId="164"/>
          <ac:cxnSpMkLst>
            <pc:docMk/>
            <pc:sldMk cId="2329906711" sldId="294"/>
            <ac:cxnSpMk id="20" creationId="{8071F552-50F0-4D1F-AEA0-62C2B18A96F6}"/>
          </ac:cxnSpMkLst>
        </pc:cxnChg>
        <pc:cxnChg chg="add mod">
          <ac:chgData name="Kenneth Fairchild" userId="03832577-716b-4c0d-b669-d62905d419f0" providerId="ADAL" clId="{550A57E9-1EB2-449C-8461-CD426BA79F1E}" dt="2020-04-24T19:35:10.204" v="319" actId="164"/>
          <ac:cxnSpMkLst>
            <pc:docMk/>
            <pc:sldMk cId="2329906711" sldId="294"/>
            <ac:cxnSpMk id="22" creationId="{7C50F713-44FE-469A-B966-D664E428B02D}"/>
          </ac:cxnSpMkLst>
        </pc:cxnChg>
        <pc:cxnChg chg="add mod">
          <ac:chgData name="Kenneth Fairchild" userId="03832577-716b-4c0d-b669-d62905d419f0" providerId="ADAL" clId="{550A57E9-1EB2-449C-8461-CD426BA79F1E}" dt="2020-04-24T04:28:55.004" v="257" actId="164"/>
          <ac:cxnSpMkLst>
            <pc:docMk/>
            <pc:sldMk cId="2329906711" sldId="294"/>
            <ac:cxnSpMk id="27" creationId="{6E2A52D7-1FE0-4897-8A46-EB05C0036022}"/>
          </ac:cxnSpMkLst>
        </pc:cxnChg>
        <pc:cxnChg chg="add mod">
          <ac:chgData name="Kenneth Fairchild" userId="03832577-716b-4c0d-b669-d62905d419f0" providerId="ADAL" clId="{550A57E9-1EB2-449C-8461-CD426BA79F1E}" dt="2020-04-24T04:28:55.004" v="257" actId="164"/>
          <ac:cxnSpMkLst>
            <pc:docMk/>
            <pc:sldMk cId="2329906711" sldId="294"/>
            <ac:cxnSpMk id="29" creationId="{B4E3C7DE-2F4E-4065-B6E7-D794B280F576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15:45:15.65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0032-BD20-48D6-A055-C0D06282CF8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C32D-7E7A-494A-BA47-051E64BD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guidelines-and-examples-of-array-formulas-7d94a64e-3ff3-4686-9372-ecfd5caa57c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https://support.office.com/en-us/article/guidelines-and-examples-of-array-formulas-7d94a64e-3ff3-4686-9372-ecfd5caa57c7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C32D-7E7A-494A-BA47-051E64BDE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share of preference is just the average over each respondent’s share of preference.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C32D-7E7A-494A-BA47-051E64BDE1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1F4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12475D-5B88-486D-8191-96AE3C98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6" y="4025844"/>
            <a:ext cx="8599074" cy="26144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58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8579914A-472E-497D-AFEA-F96D1ED99380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">
            <a:extLst>
              <a:ext uri="{FF2B5EF4-FFF2-40B4-BE49-F238E27FC236}">
                <a16:creationId xmlns:a16="http://schemas.microsoft.com/office/drawing/2014/main" id="{8B131239-B34D-4565-8705-EEF9769D5640}"/>
              </a:ext>
            </a:extLst>
          </p:cNvPr>
          <p:cNvSpPr/>
          <p:nvPr userDrawn="1"/>
        </p:nvSpPr>
        <p:spPr>
          <a:xfrm>
            <a:off x="9238748" y="0"/>
            <a:ext cx="1093399" cy="2580238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Logoi">
            <a:extLst>
              <a:ext uri="{FF2B5EF4-FFF2-40B4-BE49-F238E27FC236}">
                <a16:creationId xmlns:a16="http://schemas.microsoft.com/office/drawing/2014/main" id="{7FB2BBA0-C8BE-4803-B1C3-5C491FF3A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0" name="Line Green">
            <a:extLst>
              <a:ext uri="{FF2B5EF4-FFF2-40B4-BE49-F238E27FC236}">
                <a16:creationId xmlns:a16="http://schemas.microsoft.com/office/drawing/2014/main" id="{A2D3C769-B8E8-4CBE-8DCE-1C3CD0DB916E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D46D3A3-2CEC-4C46-B2B6-FC476B5BD1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4158" y="3486054"/>
            <a:ext cx="8599075" cy="415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2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BF0F9-D3ED-4B67-843C-13EF02AB1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9E132-E488-413D-817B-91B264DA1A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0125" y="1303338"/>
            <a:ext cx="10101263" cy="2638425"/>
          </a:xfrm>
        </p:spPr>
        <p:txBody>
          <a:bodyPr anchor="b"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Font typeface="Arial" panose="020B0604020202020204" pitchFamily="34" charset="0"/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“Quote”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0809F-95DA-4BAC-B5E6-8110E400C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4266723"/>
            <a:ext cx="10101263" cy="79787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80AD38"/>
                </a:solidFill>
                <a:latin typeface="+mj-lt"/>
              </a:defRPr>
            </a:lvl1pPr>
            <a:lvl2pPr marL="344487" indent="0">
              <a:buNone/>
              <a:defRPr>
                <a:solidFill>
                  <a:srgbClr val="80AD38"/>
                </a:solidFill>
              </a:defRPr>
            </a:lvl2pPr>
            <a:lvl3pPr marL="688975" indent="0">
              <a:buNone/>
              <a:defRPr>
                <a:solidFill>
                  <a:srgbClr val="80AD38"/>
                </a:solidFill>
              </a:defRPr>
            </a:lvl3pPr>
            <a:lvl4pPr marL="1027112" indent="0">
              <a:buNone/>
              <a:defRPr>
                <a:solidFill>
                  <a:srgbClr val="80AD38"/>
                </a:solidFill>
              </a:defRPr>
            </a:lvl4pPr>
            <a:lvl5pPr marL="1371600" indent="0">
              <a:buNone/>
              <a:defRPr>
                <a:solidFill>
                  <a:srgbClr val="80AD38"/>
                </a:solidFill>
              </a:defRPr>
            </a:lvl5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113387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-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">
            <a:extLst>
              <a:ext uri="{FF2B5EF4-FFF2-40B4-BE49-F238E27FC236}">
                <a16:creationId xmlns:a16="http://schemas.microsoft.com/office/drawing/2014/main" id="{7088C6A6-1ACE-49A7-9B55-0235A4F551CD}"/>
              </a:ext>
            </a:extLst>
          </p:cNvPr>
          <p:cNvSpPr/>
          <p:nvPr userDrawn="1"/>
        </p:nvSpPr>
        <p:spPr>
          <a:xfrm>
            <a:off x="9410756" y="3429000"/>
            <a:ext cx="1453069" cy="3429000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032722F3-2F26-4234-B65E-82AA6DFBB8D8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1F4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Logoi">
            <a:extLst>
              <a:ext uri="{FF2B5EF4-FFF2-40B4-BE49-F238E27FC236}">
                <a16:creationId xmlns:a16="http://schemas.microsoft.com/office/drawing/2014/main" id="{323FD72F-D9AC-474F-9AC5-1DC92A7689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1" name="Line Green">
            <a:extLst>
              <a:ext uri="{FF2B5EF4-FFF2-40B4-BE49-F238E27FC236}">
                <a16:creationId xmlns:a16="http://schemas.microsoft.com/office/drawing/2014/main" id="{45E025CC-3D23-44DD-B635-5FD6F3A93DA5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8FE2D93-553D-4511-AC74-C75A30369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8850" y="3649338"/>
            <a:ext cx="8116037" cy="28590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9FD30D-4D8B-4C3E-B0BD-DCB0DEFF6C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8850" y="3083151"/>
            <a:ext cx="8014291" cy="345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5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3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6569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687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6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346075" indent="-346075"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628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3460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76006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FC9D6-1486-445F-8C01-C3CBF44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0" y="242682"/>
            <a:ext cx="10101431" cy="1060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BDA7-1D3D-4BDE-A3DD-7E060033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460" y="1545455"/>
            <a:ext cx="10101431" cy="470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36AC-7207-4F86-9388-471A09353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1891" y="5895191"/>
            <a:ext cx="49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5" r:id="rId3"/>
    <p:sldLayoutId id="2147483667" r:id="rId4"/>
    <p:sldLayoutId id="2147483668" r:id="rId5"/>
    <p:sldLayoutId id="2147483662" r:id="rId6"/>
    <p:sldLayoutId id="2147483663" r:id="rId7"/>
    <p:sldLayoutId id="2147483669" r:id="rId8"/>
    <p:sldLayoutId id="2147483670" r:id="rId9"/>
    <p:sldLayoutId id="214748366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F4A69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341313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27113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160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fairchild/ExcelSimulato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D07E-C7BA-4333-8C72-6AD7081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Simulator Tips &amp; Tricks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C8E5-B6D1-44F3-AE25-32239BA9D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2019 SAWTOOTH SOFTWARE CONFERENCE	</a:t>
            </a:r>
          </a:p>
        </p:txBody>
      </p:sp>
    </p:spTree>
    <p:extLst>
      <p:ext uri="{BB962C8B-B14F-4D97-AF65-F5344CB8AC3E}">
        <p14:creationId xmlns:p14="http://schemas.microsoft.com/office/powerpoint/2010/main" val="46695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107-5ED7-456D-ABC1-26CFB5CE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Excel Tricks - Other common formulas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9C694-5E28-43EF-BFEF-305EC6DD5C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Finding stuff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VLOOKUP – Find a value, return another value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MATCH – Find a value, tell me where you found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Indicator logic (converting TRUE/FALSE to 1/0)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– Give me a cell near a cell, offset by some amount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ROW/COLUMN – What row am I 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INDEX – Give me subset of another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0D68E-81BB-4801-84D2-3199E0A4D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9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A7B9-F501-4B51-A5C8-76CDE6EC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 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CDD78-67A2-4939-85FE-AC5BD7654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EC474B-599C-4764-A487-EC0FF3FB89F5}"/>
              </a:ext>
            </a:extLst>
          </p:cNvPr>
          <p:cNvGrpSpPr/>
          <p:nvPr/>
        </p:nvGrpSpPr>
        <p:grpSpPr>
          <a:xfrm>
            <a:off x="1000459" y="1541416"/>
            <a:ext cx="9972341" cy="5087281"/>
            <a:chOff x="1000459" y="1541416"/>
            <a:chExt cx="9972341" cy="508728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E8C9872-A11E-45FB-8750-7B5A2251DE72}"/>
                </a:ext>
              </a:extLst>
            </p:cNvPr>
            <p:cNvGrpSpPr/>
            <p:nvPr/>
          </p:nvGrpSpPr>
          <p:grpSpPr>
            <a:xfrm>
              <a:off x="1000460" y="1541416"/>
              <a:ext cx="9972340" cy="5087281"/>
              <a:chOff x="3561801" y="179674"/>
              <a:chExt cx="6218826" cy="644902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0898E57-918E-4E10-91A8-A4C4D3788E60}"/>
                  </a:ext>
                </a:extLst>
              </p:cNvPr>
              <p:cNvGrpSpPr/>
              <p:nvPr/>
            </p:nvGrpSpPr>
            <p:grpSpPr>
              <a:xfrm>
                <a:off x="3561801" y="179674"/>
                <a:ext cx="6218826" cy="5049890"/>
                <a:chOff x="4275904" y="597685"/>
                <a:chExt cx="6218826" cy="5049890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E2FCE52-C5CE-4EF9-BC98-0417D13244A3}"/>
                    </a:ext>
                  </a:extLst>
                </p:cNvPr>
                <p:cNvGrpSpPr/>
                <p:nvPr/>
              </p:nvGrpSpPr>
              <p:grpSpPr>
                <a:xfrm>
                  <a:off x="4275904" y="597685"/>
                  <a:ext cx="4928034" cy="3753690"/>
                  <a:chOff x="4275904" y="597685"/>
                  <a:chExt cx="4928034" cy="3753690"/>
                </a:xfrm>
              </p:grpSpPr>
              <p:sp>
                <p:nvSpPr>
                  <p:cNvPr id="6" name="Flowchart: Process 5">
                    <a:extLst>
                      <a:ext uri="{FF2B5EF4-FFF2-40B4-BE49-F238E27FC236}">
                        <a16:creationId xmlns:a16="http://schemas.microsoft.com/office/drawing/2014/main" id="{E32B4E47-1515-42FC-BE3A-B652EABE2971}"/>
                      </a:ext>
                    </a:extLst>
                  </p:cNvPr>
                  <p:cNvSpPr/>
                  <p:nvPr/>
                </p:nvSpPr>
                <p:spPr>
                  <a:xfrm>
                    <a:off x="4275904" y="1940407"/>
                    <a:ext cx="2020389" cy="896983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Design</a:t>
                    </a:r>
                  </a:p>
                </p:txBody>
              </p: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E3B51A73-94EC-4FC0-8BD2-0F466224AB7F}"/>
                      </a:ext>
                    </a:extLst>
                  </p:cNvPr>
                  <p:cNvGrpSpPr/>
                  <p:nvPr/>
                </p:nvGrpSpPr>
                <p:grpSpPr>
                  <a:xfrm>
                    <a:off x="7183549" y="597685"/>
                    <a:ext cx="2020389" cy="2239706"/>
                    <a:chOff x="7200967" y="405791"/>
                    <a:chExt cx="2020389" cy="2239706"/>
                  </a:xfrm>
                </p:grpSpPr>
                <p:sp>
                  <p:nvSpPr>
                    <p:cNvPr id="5" name="Flowchart: Process 4">
                      <a:extLst>
                        <a:ext uri="{FF2B5EF4-FFF2-40B4-BE49-F238E27FC236}">
                          <a16:creationId xmlns:a16="http://schemas.microsoft.com/office/drawing/2014/main" id="{8BCCF09E-B14B-46F7-BB23-8525CA911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0967" y="405791"/>
                      <a:ext cx="2020389" cy="89698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Utilities</a:t>
                      </a:r>
                    </a:p>
                  </p:txBody>
                </p:sp>
                <p:sp>
                  <p:nvSpPr>
                    <p:cNvPr id="7" name="Flowchart: Process 6">
                      <a:extLst>
                        <a:ext uri="{FF2B5EF4-FFF2-40B4-BE49-F238E27FC236}">
                          <a16:creationId xmlns:a16="http://schemas.microsoft.com/office/drawing/2014/main" id="{C6BF196F-CB6C-4C25-9661-B799327DF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0967" y="1748514"/>
                      <a:ext cx="2020389" cy="896983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Filters</a:t>
                      </a:r>
                    </a:p>
                  </p:txBody>
                </p:sp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58C466D3-3D6B-49D3-AA0E-8DC06D091651}"/>
                        </a:ext>
                      </a:extLst>
                    </p:cNvPr>
                    <p:cNvCxnSpPr>
                      <a:stCxn id="5" idx="2"/>
                    </p:cNvCxnSpPr>
                    <p:nvPr/>
                  </p:nvCxnSpPr>
                  <p:spPr>
                    <a:xfrm flipH="1">
                      <a:off x="8211161" y="1302774"/>
                      <a:ext cx="1" cy="44711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13702ED-7D7A-4BE5-A83E-E51C361350DF}"/>
                      </a:ext>
                    </a:extLst>
                  </p:cNvPr>
                  <p:cNvCxnSpPr>
                    <a:cxnSpLocks/>
                    <a:stCxn id="6" idx="2"/>
                  </p:cNvCxnSpPr>
                  <p:nvPr/>
                </p:nvCxnSpPr>
                <p:spPr>
                  <a:xfrm>
                    <a:off x="5286099" y="2837390"/>
                    <a:ext cx="879570" cy="5916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9424E6E3-D2C1-4636-AFC7-6A1292C36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41623" y="2861912"/>
                    <a:ext cx="652121" cy="5670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Flowchart: Process 15">
                    <a:extLst>
                      <a:ext uri="{FF2B5EF4-FFF2-40B4-BE49-F238E27FC236}">
                        <a16:creationId xmlns:a16="http://schemas.microsoft.com/office/drawing/2014/main" id="{C0C714B4-D69B-45E0-9C10-8B6679162628}"/>
                      </a:ext>
                    </a:extLst>
                  </p:cNvPr>
                  <p:cNvSpPr/>
                  <p:nvPr/>
                </p:nvSpPr>
                <p:spPr>
                  <a:xfrm>
                    <a:off x="5847294" y="3454392"/>
                    <a:ext cx="2020389" cy="896983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Total Utilities</a:t>
                    </a:r>
                  </a:p>
                </p:txBody>
              </p:sp>
            </p:grpSp>
            <p:sp>
              <p:nvSpPr>
                <p:cNvPr id="19" name="Flowchart: Process 18">
                  <a:extLst>
                    <a:ext uri="{FF2B5EF4-FFF2-40B4-BE49-F238E27FC236}">
                      <a16:creationId xmlns:a16="http://schemas.microsoft.com/office/drawing/2014/main" id="{9B22B153-F024-4032-8D2E-12D25246D760}"/>
                    </a:ext>
                  </a:extLst>
                </p:cNvPr>
                <p:cNvSpPr/>
                <p:nvPr/>
              </p:nvSpPr>
              <p:spPr>
                <a:xfrm>
                  <a:off x="5847294" y="4746328"/>
                  <a:ext cx="2020389" cy="896983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Share of Preference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071F552-50F0-4D1F-AEA0-62C2B18A96F6}"/>
                    </a:ext>
                  </a:extLst>
                </p:cNvPr>
                <p:cNvCxnSpPr>
                  <a:cxnSpLocks/>
                  <a:stCxn id="16" idx="2"/>
                </p:cNvCxnSpPr>
                <p:nvPr/>
              </p:nvCxnSpPr>
              <p:spPr>
                <a:xfrm>
                  <a:off x="6857489" y="4351375"/>
                  <a:ext cx="0" cy="3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Flowchart: Process 22">
                  <a:extLst>
                    <a:ext uri="{FF2B5EF4-FFF2-40B4-BE49-F238E27FC236}">
                      <a16:creationId xmlns:a16="http://schemas.microsoft.com/office/drawing/2014/main" id="{5C4D526E-9EE2-468E-B490-75293E02AD8A}"/>
                    </a:ext>
                  </a:extLst>
                </p:cNvPr>
                <p:cNvSpPr/>
                <p:nvPr/>
              </p:nvSpPr>
              <p:spPr>
                <a:xfrm>
                  <a:off x="8474341" y="4750592"/>
                  <a:ext cx="2020389" cy="896983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Weights</a:t>
                  </a:r>
                </a:p>
              </p:txBody>
            </p:sp>
          </p:grpSp>
          <p:sp>
            <p:nvSpPr>
              <p:cNvPr id="26" name="Flowchart: Process 25">
                <a:extLst>
                  <a:ext uri="{FF2B5EF4-FFF2-40B4-BE49-F238E27FC236}">
                    <a16:creationId xmlns:a16="http://schemas.microsoft.com/office/drawing/2014/main" id="{C8E64393-1456-4878-B610-C666F47FAF75}"/>
                  </a:ext>
                </a:extLst>
              </p:cNvPr>
              <p:cNvSpPr/>
              <p:nvPr/>
            </p:nvSpPr>
            <p:spPr>
              <a:xfrm>
                <a:off x="6469446" y="5731715"/>
                <a:ext cx="2020389" cy="89698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Average Shares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A52D7-1FE0-4897-8A46-EB05C0036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9000" y="5225300"/>
                <a:ext cx="815274" cy="506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4E3C7DE-2F4E-4065-B6E7-D794B280F5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9544" y="5225300"/>
                <a:ext cx="813034" cy="506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98695D3C-D761-41D8-B82A-BFC54FBC55F2}"/>
                </a:ext>
              </a:extLst>
            </p:cNvPr>
            <p:cNvSpPr/>
            <p:nvPr/>
          </p:nvSpPr>
          <p:spPr>
            <a:xfrm>
              <a:off x="1000459" y="1541416"/>
              <a:ext cx="3239841" cy="70758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Configurator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C50F713-44FE-469A-B966-D664E428B02D}"/>
                </a:ext>
              </a:extLst>
            </p:cNvPr>
            <p:cNvCxnSpPr/>
            <p:nvPr/>
          </p:nvCxnSpPr>
          <p:spPr>
            <a:xfrm flipH="1">
              <a:off x="2620377" y="2248996"/>
              <a:ext cx="2" cy="35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90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Total Utility Calculation:</a:t>
            </a:r>
          </a:p>
          <a:p>
            <a:r>
              <a:rPr lang="en-US" dirty="0"/>
              <a:t>	Formula:</a:t>
            </a:r>
          </a:p>
          <a:p>
            <a:r>
              <a:rPr lang="en-US" dirty="0"/>
              <a:t>	Excel (standard):    =sum(a1:e1) </a:t>
            </a:r>
          </a:p>
          <a:p>
            <a:r>
              <a:rPr lang="en-US" dirty="0"/>
              <a:t>	Excel (array):            =MMULT(</a:t>
            </a:r>
            <a:r>
              <a:rPr lang="en-US" dirty="0" err="1"/>
              <a:t>Utilities,Design</a:t>
            </a:r>
            <a:r>
              <a:rPr lang="en-US" dirty="0"/>
              <a:t>) or SUMPRODUCT(Utilities, Design)</a:t>
            </a:r>
          </a:p>
          <a:p>
            <a:r>
              <a:rPr lang="en-US" b="1" dirty="0"/>
              <a:t>Share of Preference:</a:t>
            </a:r>
          </a:p>
          <a:p>
            <a:r>
              <a:rPr lang="en-US" dirty="0"/>
              <a:t>	Formula: </a:t>
            </a:r>
          </a:p>
          <a:p>
            <a:r>
              <a:rPr lang="en-US" dirty="0"/>
              <a:t>	Excel (standard): =exp(a1)/(exp(a1)+exp(b1)+exp(c1)</a:t>
            </a:r>
          </a:p>
          <a:p>
            <a:r>
              <a:rPr lang="en-US" dirty="0"/>
              <a:t>	Excel (array):         =exp(a1:c1)/sum(exp(a1:c1))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7CEE31-1A77-47B3-97F1-375C1BB9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4" y="4250006"/>
            <a:ext cx="5735230" cy="7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889DEAE-0DCE-4266-A8C9-CDF9B3D9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51" y="2171700"/>
            <a:ext cx="7328848" cy="34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9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70FB-4430-456D-8510-58BF0ACD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 - Total 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B84EE-D974-4123-92DD-903CFEF8B2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5860A-1441-454F-A78F-A5E17175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07" y="1551951"/>
            <a:ext cx="7411484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8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Calculations – </a:t>
            </a:r>
            <a:br>
              <a:rPr lang="en-US" dirty="0"/>
            </a:br>
            <a:r>
              <a:rPr lang="en-US" dirty="0"/>
              <a:t>Average Share of Preference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628" y="857476"/>
            <a:ext cx="10101263" cy="471486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Excel (standard): sum(A:A)/count(A:A)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4B2B89-C04B-4A8E-9C84-960B0404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52" y="1719482"/>
            <a:ext cx="62293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1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275A-E803-449A-BF15-05DE3ACA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and Weighting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70B3-F577-4F04-A100-5D52FA47EC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Segmentation – Filtering of respondents by known subgroups</a:t>
            </a:r>
          </a:p>
          <a:p>
            <a:r>
              <a:rPr lang="en-US" dirty="0"/>
              <a:t>Weighting – Changing respondent’s relative contribution toward group average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	Use weighting when your actual population is different in a known way from your sampled population.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61BB3-FE16-4350-8200-5AFB4D2EE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5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Regular Average: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4FD4783-5832-4CB9-8A4F-A3BBAEF9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27" y="2485584"/>
            <a:ext cx="6150429" cy="35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3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/>
          <a:p>
            <a:r>
              <a:rPr lang="en-US" dirty="0"/>
              <a:t>Regular Average with weights shown: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80165F-4B7B-4695-B35B-9474F96B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470" y="2772578"/>
            <a:ext cx="60483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1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Weighted Average with weights shown: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Excel(array + named ranges): =sum(weights*values)/sum(weights)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0911D9-2AFD-4220-8935-29071AB1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157309"/>
            <a:ext cx="6953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8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A713-615C-4277-AB75-D536E533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Segmentation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F2E60-A8B2-4610-A13A-5ACFEFEAC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building our simulators, we can just treat segmentation as a matter of setting our weights equal to zero when the segment should be excluded.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6006-3A1E-4A4A-8782-9208D3590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2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2D37-0F0C-4B2E-B6F1-0E3A50D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89A8-35FD-4DA2-8347-685E5F139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https://github.com/kpfairchild/ExcelSimulator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7EA7-9910-4810-93A6-5FF3CD7C4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9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FCD0-C05D-41B4-8FBD-EC77E88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Considerations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5B9C6-A83F-41D3-BA70-0E18EB4A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11153"/>
            <a:ext cx="7732579" cy="53041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0E6B-80E9-423A-AB61-140A6CB203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8732" y="2283848"/>
            <a:ext cx="2773158" cy="52218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Keep it 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it working before styling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92AF3-406C-4A1E-81B5-59D2D9135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4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8892F9-7730-4F69-AE32-EC6D913F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look at an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1070F-CE3F-41DB-8CA1-271BDBE5C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8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85326-CDFC-4843-9EF5-A258E287B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kenneth@sawtoothsoftware.com</a:t>
            </a:r>
          </a:p>
          <a:p>
            <a:r>
              <a:rPr lang="en-US" dirty="0"/>
              <a:t>www.sawtoothsoftware.com</a:t>
            </a:r>
          </a:p>
          <a:p>
            <a:r>
              <a:rPr lang="en-US" dirty="0"/>
              <a:t>+1 801 477 4700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4048A-26E0-4C57-BCDF-12AAC0D9F1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49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FE23-F5B7-4D61-ABDE-952E79F6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we’ll 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BF3E-E85D-429A-9FE7-B957B87D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Excel?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Elements of an Excel Simulator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Essential Excel Tricks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Array Formulas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Named Ranges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Other essentials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Essential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Segmentation and Weighting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Style </a:t>
            </a:r>
            <a:r>
              <a:rPr lang="en-US" dirty="0" err="1"/>
              <a:t>ConsiderationsPutting</a:t>
            </a:r>
            <a:r>
              <a:rPr lang="en-US" dirty="0"/>
              <a:t> it all Together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6089-3A74-40EE-85E0-759BDDA1D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0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A463-4275-4E35-87A9-9AADF94A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0" y="242682"/>
            <a:ext cx="10101431" cy="1060092"/>
          </a:xfrm>
        </p:spPr>
        <p:txBody>
          <a:bodyPr/>
          <a:lstStyle/>
          <a:p>
            <a:r>
              <a:rPr lang="en-US" dirty="0"/>
              <a:t>Why Excel?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F4C7-38E0-4693-B522-347E30E72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lots of simulator options: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Lighthouse - Most powerful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sawtoothsimulator.com - Most online!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Lighthouse Excel export - Easy option, less flexible, not client ready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 Excel Simulator – Fully customizable, easy to give to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433F2-EAB1-4C10-B9B1-791DF15711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2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E483-2E93-4AB0-958B-3F6C7BD0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9D22-38D8-4DFF-BE22-4A57A21BF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Raw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FEE64-6A5A-4C08-9A28-1848FD269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78DD5-4652-43F2-9D0F-551994DA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2366814"/>
            <a:ext cx="985022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7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609A-6693-4C81-8A3D-D72D59D3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43E83-D7B8-4F02-8D77-3129047EB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Calculations/other hidden stuff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9DEA-4A92-4EDA-A634-8FB5A6498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7AC3D-82E0-47CE-8A29-5D199067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522908"/>
            <a:ext cx="4315427" cy="3105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E10D-9203-45BE-B82D-B034DED5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86" y="2595520"/>
            <a:ext cx="3953427" cy="60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C22FB-664B-49EA-9550-8B0FD945F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586" y="3470521"/>
            <a:ext cx="212437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999F-A0EC-4337-B9E1-67959DE2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3881-FE51-4516-B8C8-3D99A5C13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Client facing configurator and share of preference display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940C5-DD1F-48DA-B7AA-0FDE2694A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A864-1483-4B09-9FEF-00BE6CCA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395622"/>
            <a:ext cx="8191864" cy="25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5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03F3-E25F-4DF5-9DE5-540B61F9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Excel Tricks - Array Formulas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2800-EBA8-45DE-A1F6-8880A9444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Runs calculations on whole arrays of values at the same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output to multiple cells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reduce the total amount of cells that need to store intermediate calculation steps (brevity/clarity tradeoff!!)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	When editing a cell, press ‘</a:t>
            </a:r>
            <a:r>
              <a:rPr lang="en-US" dirty="0" err="1"/>
              <a:t>Control+Shift+Enter</a:t>
            </a:r>
            <a:r>
              <a:rPr lang="en-US" dirty="0"/>
              <a:t>’ (CSE) instead of ‘Enter’.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	F9 is your best friend to evaluate intermediate steps for difficult computations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0E39-EFDA-4BE9-B2CF-02CCBCC09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FA62-4295-4A71-AF0B-F3D8A43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Excel Tricks - Named Ranges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95E1-E5D0-4886-AACE-BFB91C2CA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893F2-C14C-4EAA-83EA-0F07A6CF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05" y="1329299"/>
            <a:ext cx="8330941" cy="49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wtooth">
      <a:dk1>
        <a:sysClr val="windowText" lastClr="000000"/>
      </a:dk1>
      <a:lt1>
        <a:srgbClr val="FCFAF8"/>
      </a:lt1>
      <a:dk2>
        <a:srgbClr val="0C3451"/>
      </a:dk2>
      <a:lt2>
        <a:srgbClr val="E7E6E6"/>
      </a:lt2>
      <a:accent1>
        <a:srgbClr val="006691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8DB2"/>
      </a:accent5>
      <a:accent6>
        <a:srgbClr val="80AD38"/>
      </a:accent6>
      <a:hlink>
        <a:srgbClr val="0563C1"/>
      </a:hlink>
      <a:folHlink>
        <a:srgbClr val="954F72"/>
      </a:folHlink>
    </a:clrScheme>
    <a:fontScheme name="Sawtooth-SourceSansPr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Conference Template.potx" id="{245CB07F-53D0-42B9-84F0-18660A5EC0D2}" vid="{04F13E2D-5C12-446F-8F76-D925DC085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Conference Template</Template>
  <TotalTime>9396</TotalTime>
  <Words>628</Words>
  <Application>Microsoft Office PowerPoint</Application>
  <PresentationFormat>Widescreen</PresentationFormat>
  <Paragraphs>122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Source Sans Pro</vt:lpstr>
      <vt:lpstr>Source Sans Pro Semibold</vt:lpstr>
      <vt:lpstr>Arial</vt:lpstr>
      <vt:lpstr>Office Theme</vt:lpstr>
      <vt:lpstr>Excel Simulator Tips &amp; Tricks</vt:lpstr>
      <vt:lpstr>Additional Files</vt:lpstr>
      <vt:lpstr>Topics we’ll cover</vt:lpstr>
      <vt:lpstr>Why Excel?</vt:lpstr>
      <vt:lpstr>Elements of an Excel Simulator</vt:lpstr>
      <vt:lpstr>Elements of an Excel Simulator</vt:lpstr>
      <vt:lpstr>Elements of an Excel Simulator</vt:lpstr>
      <vt:lpstr>Essential Excel Tricks - Array Formulas</vt:lpstr>
      <vt:lpstr>Essential Excel Tricks - Named Ranges</vt:lpstr>
      <vt:lpstr>Essential Excel Tricks - Other common formulas </vt:lpstr>
      <vt:lpstr>Calculation Flow Chart</vt:lpstr>
      <vt:lpstr>Essential Calculations</vt:lpstr>
      <vt:lpstr>Essential Calculations - Total Utility</vt:lpstr>
      <vt:lpstr>Essential Calculations –  Average Share of Preference</vt:lpstr>
      <vt:lpstr>Segmentation and Weighting</vt:lpstr>
      <vt:lpstr>Segmentation and Weighting – Review Averages </vt:lpstr>
      <vt:lpstr>Segmentation and Weighting – Review Averages</vt:lpstr>
      <vt:lpstr>Segmentation and Weighting – Review Averages</vt:lpstr>
      <vt:lpstr>Segmentation and Weighting – Segmentation </vt:lpstr>
      <vt:lpstr>Style Considerations </vt:lpstr>
      <vt:lpstr>Let’s look at an example!</vt:lpstr>
      <vt:lpstr>PowerPoint Presentation</vt:lpstr>
    </vt:vector>
  </TitlesOfParts>
  <Company>Sawtooth Software, Inc.</Company>
  <LinksUpToDate>false</LinksUpToDate>
  <SharedDoc>false</SharedDoc>
  <HyperlinkBase>https://www.sawtoothsoftware.com/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Kenneth Fairchild</dc:creator>
  <cp:lastModifiedBy>Kenneth Fairchild</cp:lastModifiedBy>
  <cp:revision>31</cp:revision>
  <dcterms:created xsi:type="dcterms:W3CDTF">2019-09-10T18:25:23Z</dcterms:created>
  <dcterms:modified xsi:type="dcterms:W3CDTF">2020-04-24T19:35:20Z</dcterms:modified>
</cp:coreProperties>
</file>