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24"/>
  </p:notesMasterIdLst>
  <p:sldIdLst>
    <p:sldId id="265" r:id="rId2"/>
    <p:sldId id="281" r:id="rId3"/>
    <p:sldId id="272" r:id="rId4"/>
    <p:sldId id="287" r:id="rId5"/>
    <p:sldId id="291" r:id="rId6"/>
    <p:sldId id="292" r:id="rId7"/>
    <p:sldId id="290" r:id="rId8"/>
    <p:sldId id="285" r:id="rId9"/>
    <p:sldId id="286" r:id="rId10"/>
    <p:sldId id="288" r:id="rId11"/>
    <p:sldId id="294" r:id="rId12"/>
    <p:sldId id="269" r:id="rId13"/>
    <p:sldId id="293" r:id="rId14"/>
    <p:sldId id="279" r:id="rId15"/>
    <p:sldId id="283" r:id="rId16"/>
    <p:sldId id="273" r:id="rId17"/>
    <p:sldId id="274" r:id="rId18"/>
    <p:sldId id="275" r:id="rId19"/>
    <p:sldId id="282" r:id="rId20"/>
    <p:sldId id="284" r:id="rId21"/>
    <p:sldId id="289" r:id="rId22"/>
    <p:sldId id="267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Source Sans Pro" panose="020B0503030403020204" pitchFamily="34" charset="0"/>
      <p:regular r:id="rId29"/>
      <p:bold r:id="rId30"/>
      <p:italic r:id="rId31"/>
      <p:boldItalic r:id="rId32"/>
    </p:embeddedFont>
    <p:embeddedFont>
      <p:font typeface="Source Sans Pro Semibold" panose="020B0603030403020204" pitchFamily="34" charset="0"/>
      <p:bold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neth Fairchild" initials="KF" lastIdx="1" clrIdx="0">
    <p:extLst>
      <p:ext uri="{19B8F6BF-5375-455C-9EA6-DF929625EA0E}">
        <p15:presenceInfo xmlns:p15="http://schemas.microsoft.com/office/powerpoint/2012/main" userId="S-1-5-21-1688897741-1474885027-3190508300-11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AD38"/>
    <a:srgbClr val="1F4A69"/>
    <a:srgbClr val="F8FAFC"/>
    <a:srgbClr val="F7F9FB"/>
    <a:srgbClr val="7FAC37"/>
    <a:srgbClr val="CCD6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0A57E9-1EB2-449C-8461-CD426BA79F1E}" v="23" dt="2020-04-24T04:30:54.3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45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eth Fairchild" userId="03832577-716b-4c0d-b669-d62905d419f0" providerId="ADAL" clId="{550A57E9-1EB2-449C-8461-CD426BA79F1E}"/>
    <pc:docChg chg="undo custSel modSld">
      <pc:chgData name="Kenneth Fairchild" userId="03832577-716b-4c0d-b669-d62905d419f0" providerId="ADAL" clId="{550A57E9-1EB2-449C-8461-CD426BA79F1E}" dt="2020-04-24T15:47:17.905" v="302" actId="20577"/>
      <pc:docMkLst>
        <pc:docMk/>
      </pc:docMkLst>
      <pc:sldChg chg="modSp mod">
        <pc:chgData name="Kenneth Fairchild" userId="03832577-716b-4c0d-b669-d62905d419f0" providerId="ADAL" clId="{550A57E9-1EB2-449C-8461-CD426BA79F1E}" dt="2020-04-24T03:03:18.410" v="49" actId="20577"/>
        <pc:sldMkLst>
          <pc:docMk/>
          <pc:sldMk cId="935496644" sldId="269"/>
        </pc:sldMkLst>
        <pc:spChg chg="mod">
          <ac:chgData name="Kenneth Fairchild" userId="03832577-716b-4c0d-b669-d62905d419f0" providerId="ADAL" clId="{550A57E9-1EB2-449C-8461-CD426BA79F1E}" dt="2020-04-24T03:03:18.410" v="49" actId="20577"/>
          <ac:spMkLst>
            <pc:docMk/>
            <pc:sldMk cId="935496644" sldId="269"/>
            <ac:spMk id="3" creationId="{18697F6F-CCD3-4FAC-B98A-203BFE420BF2}"/>
          </ac:spMkLst>
        </pc:spChg>
      </pc:sldChg>
      <pc:sldChg chg="modSp mod">
        <pc:chgData name="Kenneth Fairchild" userId="03832577-716b-4c0d-b669-d62905d419f0" providerId="ADAL" clId="{550A57E9-1EB2-449C-8461-CD426BA79F1E}" dt="2020-04-24T04:31:00.731" v="285" actId="1076"/>
        <pc:sldMkLst>
          <pc:docMk/>
          <pc:sldMk cId="2935214854" sldId="279"/>
        </pc:sldMkLst>
        <pc:spChg chg="mod">
          <ac:chgData name="Kenneth Fairchild" userId="03832577-716b-4c0d-b669-d62905d419f0" providerId="ADAL" clId="{550A57E9-1EB2-449C-8461-CD426BA79F1E}" dt="2020-04-24T04:30:31.295" v="276" actId="5793"/>
          <ac:spMkLst>
            <pc:docMk/>
            <pc:sldMk cId="2935214854" sldId="279"/>
            <ac:spMk id="2" creationId="{278CC4E3-307F-4BF4-837F-6D0DEBFC3915}"/>
          </ac:spMkLst>
        </pc:spChg>
        <pc:spChg chg="mod">
          <ac:chgData name="Kenneth Fairchild" userId="03832577-716b-4c0d-b669-d62905d419f0" providerId="ADAL" clId="{550A57E9-1EB2-449C-8461-CD426BA79F1E}" dt="2020-04-24T04:31:00.731" v="285" actId="1076"/>
          <ac:spMkLst>
            <pc:docMk/>
            <pc:sldMk cId="2935214854" sldId="279"/>
            <ac:spMk id="3" creationId="{18697F6F-CCD3-4FAC-B98A-203BFE420BF2}"/>
          </ac:spMkLst>
        </pc:spChg>
        <pc:picChg chg="mod">
          <ac:chgData name="Kenneth Fairchild" userId="03832577-716b-4c0d-b669-d62905d419f0" providerId="ADAL" clId="{550A57E9-1EB2-449C-8461-CD426BA79F1E}" dt="2020-04-24T04:30:54.330" v="284" actId="1076"/>
          <ac:picMkLst>
            <pc:docMk/>
            <pc:sldMk cId="2935214854" sldId="279"/>
            <ac:picMk id="2050" creationId="{534B2B89-C04B-4A8E-9C84-960B04046CD7}"/>
          </ac:picMkLst>
        </pc:picChg>
      </pc:sldChg>
      <pc:sldChg chg="modSp mod">
        <pc:chgData name="Kenneth Fairchild" userId="03832577-716b-4c0d-b669-d62905d419f0" providerId="ADAL" clId="{550A57E9-1EB2-449C-8461-CD426BA79F1E}" dt="2020-04-24T04:32:10.365" v="286" actId="20577"/>
        <pc:sldMkLst>
          <pc:docMk/>
          <pc:sldMk cId="3752827672" sldId="282"/>
        </pc:sldMkLst>
        <pc:spChg chg="mod">
          <ac:chgData name="Kenneth Fairchild" userId="03832577-716b-4c0d-b669-d62905d419f0" providerId="ADAL" clId="{550A57E9-1EB2-449C-8461-CD426BA79F1E}" dt="2020-04-24T04:32:10.365" v="286" actId="20577"/>
          <ac:spMkLst>
            <pc:docMk/>
            <pc:sldMk cId="3752827672" sldId="282"/>
            <ac:spMk id="3" creationId="{41EF2E60-A8B2-4610-A13A-5ACFEFEAC1DC}"/>
          </ac:spMkLst>
        </pc:spChg>
      </pc:sldChg>
      <pc:sldChg chg="delSp mod">
        <pc:chgData name="Kenneth Fairchild" userId="03832577-716b-4c0d-b669-d62905d419f0" providerId="ADAL" clId="{550A57E9-1EB2-449C-8461-CD426BA79F1E}" dt="2020-04-24T15:46:36.553" v="287" actId="478"/>
        <pc:sldMkLst>
          <pc:docMk/>
          <pc:sldMk cId="3671383949" sldId="289"/>
        </pc:sldMkLst>
        <pc:spChg chg="del">
          <ac:chgData name="Kenneth Fairchild" userId="03832577-716b-4c0d-b669-d62905d419f0" providerId="ADAL" clId="{550A57E9-1EB2-449C-8461-CD426BA79F1E}" dt="2020-04-24T15:46:36.553" v="287" actId="478"/>
          <ac:spMkLst>
            <pc:docMk/>
            <pc:sldMk cId="3671383949" sldId="289"/>
            <ac:spMk id="12" creationId="{4A4E0EF5-3F39-4A9B-A21A-B53933DEEEE1}"/>
          </ac:spMkLst>
        </pc:spChg>
      </pc:sldChg>
      <pc:sldChg chg="addSp delSp modSp mod">
        <pc:chgData name="Kenneth Fairchild" userId="03832577-716b-4c0d-b669-d62905d419f0" providerId="ADAL" clId="{550A57E9-1EB2-449C-8461-CD426BA79F1E}" dt="2020-04-24T04:30:19.502" v="269" actId="20577"/>
        <pc:sldMkLst>
          <pc:docMk/>
          <pc:sldMk cId="3964088221" sldId="293"/>
        </pc:sldMkLst>
        <pc:spChg chg="mod">
          <ac:chgData name="Kenneth Fairchild" userId="03832577-716b-4c0d-b669-d62905d419f0" providerId="ADAL" clId="{550A57E9-1EB2-449C-8461-CD426BA79F1E}" dt="2020-04-24T04:30:19.502" v="269" actId="20577"/>
          <ac:spMkLst>
            <pc:docMk/>
            <pc:sldMk cId="3964088221" sldId="293"/>
            <ac:spMk id="2" creationId="{DBE970FB-4430-456D-8510-58BF0ACDCC1E}"/>
          </ac:spMkLst>
        </pc:spChg>
        <pc:spChg chg="del mod">
          <ac:chgData name="Kenneth Fairchild" userId="03832577-716b-4c0d-b669-d62905d419f0" providerId="ADAL" clId="{550A57E9-1EB2-449C-8461-CD426BA79F1E}" dt="2020-04-24T04:29:33.314" v="262" actId="478"/>
          <ac:spMkLst>
            <pc:docMk/>
            <pc:sldMk cId="3964088221" sldId="293"/>
            <ac:spMk id="3" creationId="{797584E0-6001-4659-958E-F499C27DF011}"/>
          </ac:spMkLst>
        </pc:spChg>
        <pc:spChg chg="add del mod ord">
          <ac:chgData name="Kenneth Fairchild" userId="03832577-716b-4c0d-b669-d62905d419f0" providerId="ADAL" clId="{550A57E9-1EB2-449C-8461-CD426BA79F1E}" dt="2020-04-24T04:29:33.926" v="263" actId="478"/>
          <ac:spMkLst>
            <pc:docMk/>
            <pc:sldMk cId="3964088221" sldId="293"/>
            <ac:spMk id="7" creationId="{A7176D70-0FED-49AF-87BC-6E872AAC6529}"/>
          </ac:spMkLst>
        </pc:spChg>
        <pc:spChg chg="add del mod">
          <ac:chgData name="Kenneth Fairchild" userId="03832577-716b-4c0d-b669-d62905d419f0" providerId="ADAL" clId="{550A57E9-1EB2-449C-8461-CD426BA79F1E}" dt="2020-04-24T04:19:12.810" v="76"/>
          <ac:spMkLst>
            <pc:docMk/>
            <pc:sldMk cId="3964088221" sldId="293"/>
            <ac:spMk id="8" creationId="{5098A9FA-C42B-4C66-B1A7-077A1FD88438}"/>
          </ac:spMkLst>
        </pc:spChg>
        <pc:spChg chg="add del mod">
          <ac:chgData name="Kenneth Fairchild" userId="03832577-716b-4c0d-b669-d62905d419f0" providerId="ADAL" clId="{550A57E9-1EB2-449C-8461-CD426BA79F1E}" dt="2020-04-24T04:19:12.811" v="78"/>
          <ac:spMkLst>
            <pc:docMk/>
            <pc:sldMk cId="3964088221" sldId="293"/>
            <ac:spMk id="9" creationId="{2381557D-B5B7-42C4-9A35-A072ACC81D07}"/>
          </ac:spMkLst>
        </pc:spChg>
        <pc:spChg chg="add del mod">
          <ac:chgData name="Kenneth Fairchild" userId="03832577-716b-4c0d-b669-d62905d419f0" providerId="ADAL" clId="{550A57E9-1EB2-449C-8461-CD426BA79F1E}" dt="2020-04-24T04:19:12.811" v="80"/>
          <ac:spMkLst>
            <pc:docMk/>
            <pc:sldMk cId="3964088221" sldId="293"/>
            <ac:spMk id="10" creationId="{85BE63C6-29F7-4A7B-B020-233A2423A02E}"/>
          </ac:spMkLst>
        </pc:spChg>
        <pc:spChg chg="add del mod">
          <ac:chgData name="Kenneth Fairchild" userId="03832577-716b-4c0d-b669-d62905d419f0" providerId="ADAL" clId="{550A57E9-1EB2-449C-8461-CD426BA79F1E}" dt="2020-04-24T04:29:39.869" v="265" actId="478"/>
          <ac:spMkLst>
            <pc:docMk/>
            <pc:sldMk cId="3964088221" sldId="293"/>
            <ac:spMk id="11" creationId="{29BFA7CA-D7EC-4691-899D-3793BE94184B}"/>
          </ac:spMkLst>
        </pc:spChg>
        <pc:graphicFrameChg chg="add del mod">
          <ac:chgData name="Kenneth Fairchild" userId="03832577-716b-4c0d-b669-d62905d419f0" providerId="ADAL" clId="{550A57E9-1EB2-449C-8461-CD426BA79F1E}" dt="2020-04-24T03:10:18.350" v="63" actId="478"/>
          <ac:graphicFrameMkLst>
            <pc:docMk/>
            <pc:sldMk cId="3964088221" sldId="293"/>
            <ac:graphicFrameMk id="5" creationId="{B69E1F17-4EF6-44AB-A0F1-8C49E0D083DE}"/>
          </ac:graphicFrameMkLst>
        </pc:graphicFrameChg>
        <pc:picChg chg="add mod">
          <ac:chgData name="Kenneth Fairchild" userId="03832577-716b-4c0d-b669-d62905d419f0" providerId="ADAL" clId="{550A57E9-1EB2-449C-8461-CD426BA79F1E}" dt="2020-04-24T04:29:37.004" v="264" actId="1076"/>
          <ac:picMkLst>
            <pc:docMk/>
            <pc:sldMk cId="3964088221" sldId="293"/>
            <ac:picMk id="6" creationId="{3775860A-1441-454F-A78F-A5E1717587FC}"/>
          </ac:picMkLst>
        </pc:picChg>
      </pc:sldChg>
      <pc:sldChg chg="addSp delSp modSp mod">
        <pc:chgData name="Kenneth Fairchild" userId="03832577-716b-4c0d-b669-d62905d419f0" providerId="ADAL" clId="{550A57E9-1EB2-449C-8461-CD426BA79F1E}" dt="2020-04-24T15:47:17.905" v="302" actId="20577"/>
        <pc:sldMkLst>
          <pc:docMk/>
          <pc:sldMk cId="2329906711" sldId="294"/>
        </pc:sldMkLst>
        <pc:spChg chg="mod">
          <ac:chgData name="Kenneth Fairchild" userId="03832577-716b-4c0d-b669-d62905d419f0" providerId="ADAL" clId="{550A57E9-1EB2-449C-8461-CD426BA79F1E}" dt="2020-04-24T04:20:40.219" v="104" actId="27636"/>
          <ac:spMkLst>
            <pc:docMk/>
            <pc:sldMk cId="2329906711" sldId="294"/>
            <ac:spMk id="2" creationId="{B628A7B9-F501-4B51-A5C8-76CDE6EC511C}"/>
          </ac:spMkLst>
        </pc:spChg>
        <pc:spChg chg="del mod">
          <ac:chgData name="Kenneth Fairchild" userId="03832577-716b-4c0d-b669-d62905d419f0" providerId="ADAL" clId="{550A57E9-1EB2-449C-8461-CD426BA79F1E}" dt="2020-04-24T04:28:58.524" v="258" actId="478"/>
          <ac:spMkLst>
            <pc:docMk/>
            <pc:sldMk cId="2329906711" sldId="294"/>
            <ac:spMk id="3" creationId="{0EAED28A-0D6E-45D1-BC88-AB5AEFB5A3E1}"/>
          </ac:spMkLst>
        </pc:spChg>
        <pc:spChg chg="add mod">
          <ac:chgData name="Kenneth Fairchild" userId="03832577-716b-4c0d-b669-d62905d419f0" providerId="ADAL" clId="{550A57E9-1EB2-449C-8461-CD426BA79F1E}" dt="2020-04-24T04:24:53.296" v="141" actId="164"/>
          <ac:spMkLst>
            <pc:docMk/>
            <pc:sldMk cId="2329906711" sldId="294"/>
            <ac:spMk id="5" creationId="{8BCCF09E-B14B-46F7-BB23-8525CA911926}"/>
          </ac:spMkLst>
        </pc:spChg>
        <pc:spChg chg="add mod">
          <ac:chgData name="Kenneth Fairchild" userId="03832577-716b-4c0d-b669-d62905d419f0" providerId="ADAL" clId="{550A57E9-1EB2-449C-8461-CD426BA79F1E}" dt="2020-04-24T04:27:32.680" v="224" actId="164"/>
          <ac:spMkLst>
            <pc:docMk/>
            <pc:sldMk cId="2329906711" sldId="294"/>
            <ac:spMk id="6" creationId="{E32B4E47-1515-42FC-BE3A-B652EABE2971}"/>
          </ac:spMkLst>
        </pc:spChg>
        <pc:spChg chg="add mod">
          <ac:chgData name="Kenneth Fairchild" userId="03832577-716b-4c0d-b669-d62905d419f0" providerId="ADAL" clId="{550A57E9-1EB2-449C-8461-CD426BA79F1E}" dt="2020-04-24T04:27:37.004" v="226" actId="1076"/>
          <ac:spMkLst>
            <pc:docMk/>
            <pc:sldMk cId="2329906711" sldId="294"/>
            <ac:spMk id="7" creationId="{C6BF196F-CB6C-4C25-9661-B799327DF377}"/>
          </ac:spMkLst>
        </pc:spChg>
        <pc:spChg chg="add mod">
          <ac:chgData name="Kenneth Fairchild" userId="03832577-716b-4c0d-b669-d62905d419f0" providerId="ADAL" clId="{550A57E9-1EB2-449C-8461-CD426BA79F1E}" dt="2020-04-24T15:47:17.905" v="302" actId="20577"/>
          <ac:spMkLst>
            <pc:docMk/>
            <pc:sldMk cId="2329906711" sldId="294"/>
            <ac:spMk id="16" creationId="{C0C714B4-D69B-45E0-9C10-8B6679162628}"/>
          </ac:spMkLst>
        </pc:spChg>
        <pc:spChg chg="add mod">
          <ac:chgData name="Kenneth Fairchild" userId="03832577-716b-4c0d-b669-d62905d419f0" providerId="ADAL" clId="{550A57E9-1EB2-449C-8461-CD426BA79F1E}" dt="2020-04-24T04:27:47.429" v="227" actId="164"/>
          <ac:spMkLst>
            <pc:docMk/>
            <pc:sldMk cId="2329906711" sldId="294"/>
            <ac:spMk id="19" creationId="{9B22B153-F024-4032-8D2E-12D25246D760}"/>
          </ac:spMkLst>
        </pc:spChg>
        <pc:spChg chg="add mod">
          <ac:chgData name="Kenneth Fairchild" userId="03832577-716b-4c0d-b669-d62905d419f0" providerId="ADAL" clId="{550A57E9-1EB2-449C-8461-CD426BA79F1E}" dt="2020-04-24T04:27:47.429" v="227" actId="164"/>
          <ac:spMkLst>
            <pc:docMk/>
            <pc:sldMk cId="2329906711" sldId="294"/>
            <ac:spMk id="23" creationId="{5C4D526E-9EE2-468E-B490-75293E02AD8A}"/>
          </ac:spMkLst>
        </pc:spChg>
        <pc:spChg chg="add mod">
          <ac:chgData name="Kenneth Fairchild" userId="03832577-716b-4c0d-b669-d62905d419f0" providerId="ADAL" clId="{550A57E9-1EB2-449C-8461-CD426BA79F1E}" dt="2020-04-24T04:28:55.004" v="257" actId="164"/>
          <ac:spMkLst>
            <pc:docMk/>
            <pc:sldMk cId="2329906711" sldId="294"/>
            <ac:spMk id="26" creationId="{C8E64393-1456-4878-B610-C666F47FAF75}"/>
          </ac:spMkLst>
        </pc:spChg>
        <pc:grpChg chg="add mod">
          <ac:chgData name="Kenneth Fairchild" userId="03832577-716b-4c0d-b669-d62905d419f0" providerId="ADAL" clId="{550A57E9-1EB2-449C-8461-CD426BA79F1E}" dt="2020-04-24T04:27:32.680" v="224" actId="164"/>
          <ac:grpSpMkLst>
            <pc:docMk/>
            <pc:sldMk cId="2329906711" sldId="294"/>
            <ac:grpSpMk id="10" creationId="{E3B51A73-94EC-4FC0-8BD2-0F466224AB7F}"/>
          </ac:grpSpMkLst>
        </pc:grpChg>
        <pc:grpChg chg="add mod">
          <ac:chgData name="Kenneth Fairchild" userId="03832577-716b-4c0d-b669-d62905d419f0" providerId="ADAL" clId="{550A57E9-1EB2-449C-8461-CD426BA79F1E}" dt="2020-04-24T04:27:47.429" v="227" actId="164"/>
          <ac:grpSpMkLst>
            <pc:docMk/>
            <pc:sldMk cId="2329906711" sldId="294"/>
            <ac:grpSpMk id="24" creationId="{3E2FCE52-C5CE-4EF9-BC98-0417D13244A3}"/>
          </ac:grpSpMkLst>
        </pc:grpChg>
        <pc:grpChg chg="add mod">
          <ac:chgData name="Kenneth Fairchild" userId="03832577-716b-4c0d-b669-d62905d419f0" providerId="ADAL" clId="{550A57E9-1EB2-449C-8461-CD426BA79F1E}" dt="2020-04-24T04:28:55.004" v="257" actId="164"/>
          <ac:grpSpMkLst>
            <pc:docMk/>
            <pc:sldMk cId="2329906711" sldId="294"/>
            <ac:grpSpMk id="25" creationId="{40898E57-918E-4E10-91A8-A4C4D3788E60}"/>
          </ac:grpSpMkLst>
        </pc:grpChg>
        <pc:grpChg chg="add mod">
          <ac:chgData name="Kenneth Fairchild" userId="03832577-716b-4c0d-b669-d62905d419f0" providerId="ADAL" clId="{550A57E9-1EB2-449C-8461-CD426BA79F1E}" dt="2020-04-24T04:29:08.803" v="260" actId="14100"/>
          <ac:grpSpMkLst>
            <pc:docMk/>
            <pc:sldMk cId="2329906711" sldId="294"/>
            <ac:grpSpMk id="31" creationId="{6E8C9872-A11E-45FB-8750-7B5A2251DE72}"/>
          </ac:grpSpMkLst>
        </pc:grpChg>
        <pc:cxnChg chg="add mod">
          <ac:chgData name="Kenneth Fairchild" userId="03832577-716b-4c0d-b669-d62905d419f0" providerId="ADAL" clId="{550A57E9-1EB2-449C-8461-CD426BA79F1E}" dt="2020-04-24T04:24:53.296" v="141" actId="164"/>
          <ac:cxnSpMkLst>
            <pc:docMk/>
            <pc:sldMk cId="2329906711" sldId="294"/>
            <ac:cxnSpMk id="9" creationId="{58C466D3-3D6B-49D3-AA0E-8DC06D091651}"/>
          </ac:cxnSpMkLst>
        </pc:cxnChg>
        <pc:cxnChg chg="add mod">
          <ac:chgData name="Kenneth Fairchild" userId="03832577-716b-4c0d-b669-d62905d419f0" providerId="ADAL" clId="{550A57E9-1EB2-449C-8461-CD426BA79F1E}" dt="2020-04-24T04:27:32.680" v="224" actId="164"/>
          <ac:cxnSpMkLst>
            <pc:docMk/>
            <pc:sldMk cId="2329906711" sldId="294"/>
            <ac:cxnSpMk id="12" creationId="{D13702ED-7D7A-4BE5-A83E-E51C361350DF}"/>
          </ac:cxnSpMkLst>
        </pc:cxnChg>
        <pc:cxnChg chg="add mod">
          <ac:chgData name="Kenneth Fairchild" userId="03832577-716b-4c0d-b669-d62905d419f0" providerId="ADAL" clId="{550A57E9-1EB2-449C-8461-CD426BA79F1E}" dt="2020-04-24T04:27:32.680" v="224" actId="164"/>
          <ac:cxnSpMkLst>
            <pc:docMk/>
            <pc:sldMk cId="2329906711" sldId="294"/>
            <ac:cxnSpMk id="13" creationId="{9424E6E3-D2C1-4636-AFC7-6A1292C36291}"/>
          </ac:cxnSpMkLst>
        </pc:cxnChg>
        <pc:cxnChg chg="add mod">
          <ac:chgData name="Kenneth Fairchild" userId="03832577-716b-4c0d-b669-d62905d419f0" providerId="ADAL" clId="{550A57E9-1EB2-449C-8461-CD426BA79F1E}" dt="2020-04-24T04:27:47.429" v="227" actId="164"/>
          <ac:cxnSpMkLst>
            <pc:docMk/>
            <pc:sldMk cId="2329906711" sldId="294"/>
            <ac:cxnSpMk id="20" creationId="{8071F552-50F0-4D1F-AEA0-62C2B18A96F6}"/>
          </ac:cxnSpMkLst>
        </pc:cxnChg>
        <pc:cxnChg chg="add mod">
          <ac:chgData name="Kenneth Fairchild" userId="03832577-716b-4c0d-b669-d62905d419f0" providerId="ADAL" clId="{550A57E9-1EB2-449C-8461-CD426BA79F1E}" dt="2020-04-24T04:28:55.004" v="257" actId="164"/>
          <ac:cxnSpMkLst>
            <pc:docMk/>
            <pc:sldMk cId="2329906711" sldId="294"/>
            <ac:cxnSpMk id="27" creationId="{6E2A52D7-1FE0-4897-8A46-EB05C0036022}"/>
          </ac:cxnSpMkLst>
        </pc:cxnChg>
        <pc:cxnChg chg="add mod">
          <ac:chgData name="Kenneth Fairchild" userId="03832577-716b-4c0d-b669-d62905d419f0" providerId="ADAL" clId="{550A57E9-1EB2-449C-8461-CD426BA79F1E}" dt="2020-04-24T04:28:55.004" v="257" actId="164"/>
          <ac:cxnSpMkLst>
            <pc:docMk/>
            <pc:sldMk cId="2329906711" sldId="294"/>
            <ac:cxnSpMk id="29" creationId="{B4E3C7DE-2F4E-4065-B6E7-D794B280F576}"/>
          </ac:cxnSpMkLst>
        </pc:cxn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10T15:45:15.658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70032-BD20-48D6-A055-C0D06282CF8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9C32D-7E7A-494A-BA47-051E64BDE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64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en-us/article/guidelines-and-examples-of-array-formulas-7d94a64e-3ff3-4686-9372-ecfd5caa57c7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https://support.office.com/en-us/article/guidelines-and-examples-of-array-formulas-7d94a64e-3ff3-4686-9372-ecfd5caa57c7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9C32D-7E7A-494A-BA47-051E64BDE1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03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Average share of preference is just the average over each respondent’s share of preference.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9C32D-7E7A-494A-BA47-051E64BDE1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42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bg>
      <p:bgPr>
        <a:solidFill>
          <a:srgbClr val="1F4A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512475D-5B88-486D-8191-96AE3C98A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6" y="4025844"/>
            <a:ext cx="8599074" cy="261444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5800">
                <a:solidFill>
                  <a:schemeClr val="bg1"/>
                </a:solidFill>
                <a:latin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riangle">
            <a:extLst>
              <a:ext uri="{FF2B5EF4-FFF2-40B4-BE49-F238E27FC236}">
                <a16:creationId xmlns:a16="http://schemas.microsoft.com/office/drawing/2014/main" id="{8579914A-472E-497D-AFEA-F96D1ED99380}"/>
              </a:ext>
            </a:extLst>
          </p:cNvPr>
          <p:cNvSpPr/>
          <p:nvPr userDrawn="1"/>
        </p:nvSpPr>
        <p:spPr>
          <a:xfrm>
            <a:off x="9172575" y="0"/>
            <a:ext cx="3028950" cy="11896725"/>
          </a:xfrm>
          <a:custGeom>
            <a:avLst/>
            <a:gdLst>
              <a:gd name="connsiteX0" fmla="*/ 3028950 w 3028950"/>
              <a:gd name="connsiteY0" fmla="*/ 11896725 h 11896725"/>
              <a:gd name="connsiteX1" fmla="*/ 3028950 w 3028950"/>
              <a:gd name="connsiteY1" fmla="*/ 0 h 11896725"/>
              <a:gd name="connsiteX2" fmla="*/ 0 w 3028950"/>
              <a:gd name="connsiteY2" fmla="*/ 0 h 11896725"/>
              <a:gd name="connsiteX3" fmla="*/ 3028950 w 3028950"/>
              <a:gd name="connsiteY3" fmla="*/ 11896725 h 1189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8950" h="11896725">
                <a:moveTo>
                  <a:pt x="3028950" y="11896725"/>
                </a:moveTo>
                <a:lnTo>
                  <a:pt x="3028950" y="0"/>
                </a:lnTo>
                <a:lnTo>
                  <a:pt x="0" y="0"/>
                </a:lnTo>
                <a:lnTo>
                  <a:pt x="3028950" y="11896725"/>
                </a:lnTo>
                <a:close/>
              </a:path>
            </a:pathLst>
          </a:custGeom>
          <a:solidFill>
            <a:srgbClr val="F8F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apezoid">
            <a:extLst>
              <a:ext uri="{FF2B5EF4-FFF2-40B4-BE49-F238E27FC236}">
                <a16:creationId xmlns:a16="http://schemas.microsoft.com/office/drawing/2014/main" id="{8B131239-B34D-4565-8705-EEF9769D5640}"/>
              </a:ext>
            </a:extLst>
          </p:cNvPr>
          <p:cNvSpPr/>
          <p:nvPr userDrawn="1"/>
        </p:nvSpPr>
        <p:spPr>
          <a:xfrm>
            <a:off x="9238748" y="0"/>
            <a:ext cx="1093399" cy="2580238"/>
          </a:xfrm>
          <a:custGeom>
            <a:avLst/>
            <a:gdLst>
              <a:gd name="connsiteX0" fmla="*/ 0 w 2276475"/>
              <a:gd name="connsiteY0" fmla="*/ 0 h 5372100"/>
              <a:gd name="connsiteX1" fmla="*/ 895350 w 2276475"/>
              <a:gd name="connsiteY1" fmla="*/ 0 h 5372100"/>
              <a:gd name="connsiteX2" fmla="*/ 2276475 w 2276475"/>
              <a:gd name="connsiteY2" fmla="*/ 5372100 h 5372100"/>
              <a:gd name="connsiteX3" fmla="*/ 1352550 w 2276475"/>
              <a:gd name="connsiteY3" fmla="*/ 5372100 h 5372100"/>
              <a:gd name="connsiteX4" fmla="*/ 0 w 2276475"/>
              <a:gd name="connsiteY4" fmla="*/ 0 h 537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6475" h="5372100">
                <a:moveTo>
                  <a:pt x="0" y="0"/>
                </a:moveTo>
                <a:lnTo>
                  <a:pt x="895350" y="0"/>
                </a:lnTo>
                <a:lnTo>
                  <a:pt x="2276475" y="5372100"/>
                </a:lnTo>
                <a:lnTo>
                  <a:pt x="1352550" y="5372100"/>
                </a:lnTo>
                <a:lnTo>
                  <a:pt x="0" y="0"/>
                </a:lnTo>
                <a:close/>
              </a:path>
            </a:pathLst>
          </a:custGeom>
          <a:solidFill>
            <a:srgbClr val="CCD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Logoi">
            <a:extLst>
              <a:ext uri="{FF2B5EF4-FFF2-40B4-BE49-F238E27FC236}">
                <a16:creationId xmlns:a16="http://schemas.microsoft.com/office/drawing/2014/main" id="{7FB2BBA0-C8BE-4803-B1C3-5C491FF3A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081" y="6194585"/>
            <a:ext cx="561054" cy="313842"/>
          </a:xfrm>
          <a:prstGeom prst="rect">
            <a:avLst/>
          </a:prstGeom>
        </p:spPr>
      </p:pic>
      <p:cxnSp>
        <p:nvCxnSpPr>
          <p:cNvPr id="10" name="Line Green">
            <a:extLst>
              <a:ext uri="{FF2B5EF4-FFF2-40B4-BE49-F238E27FC236}">
                <a16:creationId xmlns:a16="http://schemas.microsoft.com/office/drawing/2014/main" id="{A2D3C769-B8E8-4CBE-8DCE-1C3CD0DB916E}"/>
              </a:ext>
            </a:extLst>
          </p:cNvPr>
          <p:cNvCxnSpPr>
            <a:cxnSpLocks/>
            <a:stCxn id="7" idx="2"/>
            <a:endCxn id="7" idx="0"/>
          </p:cNvCxnSpPr>
          <p:nvPr userDrawn="1"/>
        </p:nvCxnSpPr>
        <p:spPr>
          <a:xfrm>
            <a:off x="9172575" y="0"/>
            <a:ext cx="3028950" cy="11896725"/>
          </a:xfrm>
          <a:prstGeom prst="line">
            <a:avLst/>
          </a:prstGeom>
          <a:ln w="127000" cap="sq">
            <a:solidFill>
              <a:srgbClr val="80AD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D46D3A3-2CEC-4C46-B2B6-FC476B5BD1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4158" y="3486054"/>
            <a:ext cx="8599075" cy="4154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bg1"/>
                </a:solidFill>
                <a:latin typeface="Source Sans Pro Semibold" panose="020B0603030403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625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6BF0F9-D3ED-4B67-843C-13EF02AB1A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9E132-E488-413D-817B-91B264DA1A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0125" y="1303338"/>
            <a:ext cx="10101263" cy="2638425"/>
          </a:xfrm>
        </p:spPr>
        <p:txBody>
          <a:bodyPr anchor="b"/>
          <a:lstStyle>
            <a:lvl1pPr marL="0" indent="0">
              <a:buNone/>
              <a:defRPr/>
            </a:lvl1pPr>
            <a:lvl2pPr marL="344487" indent="0">
              <a:buNone/>
              <a:defRPr/>
            </a:lvl2pPr>
            <a:lvl3pPr marL="688975" indent="0">
              <a:buFont typeface="Arial" panose="020B0604020202020204" pitchFamily="34" charset="0"/>
              <a:buNone/>
              <a:defRPr/>
            </a:lvl3pPr>
            <a:lvl4pPr marL="1027112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“Quote”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30809F-95DA-4BAC-B5E6-8110E400CC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0125" y="4266723"/>
            <a:ext cx="10101263" cy="797878"/>
          </a:xfrm>
        </p:spPr>
        <p:txBody>
          <a:bodyPr>
            <a:normAutofit/>
          </a:bodyPr>
          <a:lstStyle>
            <a:lvl1pPr marL="0" indent="0">
              <a:buNone/>
              <a:defRPr sz="1700">
                <a:solidFill>
                  <a:srgbClr val="80AD38"/>
                </a:solidFill>
                <a:latin typeface="+mj-lt"/>
              </a:defRPr>
            </a:lvl1pPr>
            <a:lvl2pPr marL="344487" indent="0">
              <a:buNone/>
              <a:defRPr>
                <a:solidFill>
                  <a:srgbClr val="80AD38"/>
                </a:solidFill>
              </a:defRPr>
            </a:lvl2pPr>
            <a:lvl3pPr marL="688975" indent="0">
              <a:buNone/>
              <a:defRPr>
                <a:solidFill>
                  <a:srgbClr val="80AD38"/>
                </a:solidFill>
              </a:defRPr>
            </a:lvl3pPr>
            <a:lvl4pPr marL="1027112" indent="0">
              <a:buNone/>
              <a:defRPr>
                <a:solidFill>
                  <a:srgbClr val="80AD38"/>
                </a:solidFill>
              </a:defRPr>
            </a:lvl4pPr>
            <a:lvl5pPr marL="1371600" indent="0">
              <a:buNone/>
              <a:defRPr>
                <a:solidFill>
                  <a:srgbClr val="80AD38"/>
                </a:solidFill>
              </a:defRPr>
            </a:lvl5pPr>
          </a:lstStyle>
          <a:p>
            <a:pPr lvl="0"/>
            <a:r>
              <a:rPr lang="en-US" dirty="0"/>
              <a:t>QUOTE AUTHOR</a:t>
            </a:r>
          </a:p>
        </p:txBody>
      </p:sp>
    </p:spTree>
    <p:extLst>
      <p:ext uri="{BB962C8B-B14F-4D97-AF65-F5344CB8AC3E}">
        <p14:creationId xmlns:p14="http://schemas.microsoft.com/office/powerpoint/2010/main" val="113387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-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apezoid">
            <a:extLst>
              <a:ext uri="{FF2B5EF4-FFF2-40B4-BE49-F238E27FC236}">
                <a16:creationId xmlns:a16="http://schemas.microsoft.com/office/drawing/2014/main" id="{7088C6A6-1ACE-49A7-9B55-0235A4F551CD}"/>
              </a:ext>
            </a:extLst>
          </p:cNvPr>
          <p:cNvSpPr/>
          <p:nvPr userDrawn="1"/>
        </p:nvSpPr>
        <p:spPr>
          <a:xfrm>
            <a:off x="9410756" y="3429000"/>
            <a:ext cx="1453069" cy="3429000"/>
          </a:xfrm>
          <a:custGeom>
            <a:avLst/>
            <a:gdLst>
              <a:gd name="connsiteX0" fmla="*/ 0 w 2276475"/>
              <a:gd name="connsiteY0" fmla="*/ 0 h 5372100"/>
              <a:gd name="connsiteX1" fmla="*/ 895350 w 2276475"/>
              <a:gd name="connsiteY1" fmla="*/ 0 h 5372100"/>
              <a:gd name="connsiteX2" fmla="*/ 2276475 w 2276475"/>
              <a:gd name="connsiteY2" fmla="*/ 5372100 h 5372100"/>
              <a:gd name="connsiteX3" fmla="*/ 1352550 w 2276475"/>
              <a:gd name="connsiteY3" fmla="*/ 5372100 h 5372100"/>
              <a:gd name="connsiteX4" fmla="*/ 0 w 2276475"/>
              <a:gd name="connsiteY4" fmla="*/ 0 h 537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6475" h="5372100">
                <a:moveTo>
                  <a:pt x="0" y="0"/>
                </a:moveTo>
                <a:lnTo>
                  <a:pt x="895350" y="0"/>
                </a:lnTo>
                <a:lnTo>
                  <a:pt x="2276475" y="5372100"/>
                </a:lnTo>
                <a:lnTo>
                  <a:pt x="1352550" y="5372100"/>
                </a:lnTo>
                <a:lnTo>
                  <a:pt x="0" y="0"/>
                </a:lnTo>
                <a:close/>
              </a:path>
            </a:pathLst>
          </a:custGeom>
          <a:solidFill>
            <a:srgbClr val="CCD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">
            <a:extLst>
              <a:ext uri="{FF2B5EF4-FFF2-40B4-BE49-F238E27FC236}">
                <a16:creationId xmlns:a16="http://schemas.microsoft.com/office/drawing/2014/main" id="{032722F3-2F26-4234-B65E-82AA6DFBB8D8}"/>
              </a:ext>
            </a:extLst>
          </p:cNvPr>
          <p:cNvSpPr/>
          <p:nvPr userDrawn="1"/>
        </p:nvSpPr>
        <p:spPr>
          <a:xfrm>
            <a:off x="9172575" y="0"/>
            <a:ext cx="3028950" cy="11896725"/>
          </a:xfrm>
          <a:custGeom>
            <a:avLst/>
            <a:gdLst>
              <a:gd name="connsiteX0" fmla="*/ 3028950 w 3028950"/>
              <a:gd name="connsiteY0" fmla="*/ 11896725 h 11896725"/>
              <a:gd name="connsiteX1" fmla="*/ 3028950 w 3028950"/>
              <a:gd name="connsiteY1" fmla="*/ 0 h 11896725"/>
              <a:gd name="connsiteX2" fmla="*/ 0 w 3028950"/>
              <a:gd name="connsiteY2" fmla="*/ 0 h 11896725"/>
              <a:gd name="connsiteX3" fmla="*/ 3028950 w 3028950"/>
              <a:gd name="connsiteY3" fmla="*/ 11896725 h 1189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8950" h="11896725">
                <a:moveTo>
                  <a:pt x="3028950" y="11896725"/>
                </a:moveTo>
                <a:lnTo>
                  <a:pt x="3028950" y="0"/>
                </a:lnTo>
                <a:lnTo>
                  <a:pt x="0" y="0"/>
                </a:lnTo>
                <a:lnTo>
                  <a:pt x="3028950" y="11896725"/>
                </a:lnTo>
                <a:close/>
              </a:path>
            </a:pathLst>
          </a:custGeom>
          <a:solidFill>
            <a:srgbClr val="1F4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Logoi">
            <a:extLst>
              <a:ext uri="{FF2B5EF4-FFF2-40B4-BE49-F238E27FC236}">
                <a16:creationId xmlns:a16="http://schemas.microsoft.com/office/drawing/2014/main" id="{323FD72F-D9AC-474F-9AC5-1DC92A7689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081" y="6194585"/>
            <a:ext cx="561054" cy="313842"/>
          </a:xfrm>
          <a:prstGeom prst="rect">
            <a:avLst/>
          </a:prstGeom>
        </p:spPr>
      </p:pic>
      <p:cxnSp>
        <p:nvCxnSpPr>
          <p:cNvPr id="11" name="Line Green">
            <a:extLst>
              <a:ext uri="{FF2B5EF4-FFF2-40B4-BE49-F238E27FC236}">
                <a16:creationId xmlns:a16="http://schemas.microsoft.com/office/drawing/2014/main" id="{45E025CC-3D23-44DD-B635-5FD6F3A93DA5}"/>
              </a:ext>
            </a:extLst>
          </p:cNvPr>
          <p:cNvCxnSpPr>
            <a:cxnSpLocks/>
            <a:stCxn id="7" idx="2"/>
            <a:endCxn id="7" idx="0"/>
          </p:cNvCxnSpPr>
          <p:nvPr userDrawn="1"/>
        </p:nvCxnSpPr>
        <p:spPr>
          <a:xfrm>
            <a:off x="9172575" y="0"/>
            <a:ext cx="3028950" cy="11896725"/>
          </a:xfrm>
          <a:prstGeom prst="line">
            <a:avLst/>
          </a:prstGeom>
          <a:ln w="127000" cap="sq">
            <a:solidFill>
              <a:srgbClr val="80AD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8FE2D93-553D-4511-AC74-C75A30369A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8850" y="3649338"/>
            <a:ext cx="8116037" cy="28590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99FD30D-4D8B-4C3E-B0BD-DCB0DEFF6C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8850" y="3083151"/>
            <a:ext cx="8014291" cy="3458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rgbClr val="80AD38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rgbClr val="80AD38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rgbClr val="80AD38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rgbClr val="80AD38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rgbClr val="80AD38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3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7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15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0" presetClass="exit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0" presetClass="exit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0" presetClass="exit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0" presetClass="exit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2B64-88AB-46EE-83A7-2265196E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F77B3-0CD4-4E2B-AD9C-F0C67EC0B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0125" y="1545454"/>
            <a:ext cx="10101263" cy="4714861"/>
          </a:xfrm>
        </p:spPr>
        <p:txBody>
          <a:bodyPr/>
          <a:lstStyle>
            <a:lvl1pPr marL="0" indent="0">
              <a:buNone/>
              <a:defRPr/>
            </a:lvl1pPr>
            <a:lvl2pPr marL="344487" indent="0">
              <a:buNone/>
              <a:defRPr/>
            </a:lvl2pPr>
            <a:lvl3pPr marL="688975" indent="0">
              <a:buNone/>
              <a:defRPr/>
            </a:lvl3pPr>
            <a:lvl4pPr marL="1027112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A8EF7-3242-4D9B-8F26-A060E00A9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08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A8EF7-3242-4D9B-8F26-A060E00A9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F77B3-0CD4-4E2B-AD9C-F0C67EC0B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0125" y="683110"/>
            <a:ext cx="10101263" cy="5577205"/>
          </a:xfrm>
        </p:spPr>
        <p:txBody>
          <a:bodyPr/>
          <a:lstStyle>
            <a:lvl1pPr marL="0" indent="0">
              <a:buNone/>
              <a:defRPr/>
            </a:lvl1pPr>
            <a:lvl2pPr marL="344487" indent="0">
              <a:buNone/>
              <a:defRPr/>
            </a:lvl2pPr>
            <a:lvl3pPr marL="688975" indent="0">
              <a:buNone/>
              <a:defRPr/>
            </a:lvl3pPr>
            <a:lvl4pPr marL="1027112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33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Title-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2B64-88AB-46EE-83A7-2265196E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A8EF7-3242-4D9B-8F26-A060E00A9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F77B3-0CD4-4E2B-AD9C-F0C67EC0B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0125" y="1545455"/>
            <a:ext cx="10101263" cy="4144146"/>
          </a:xfrm>
        </p:spPr>
        <p:txBody>
          <a:bodyPr/>
          <a:lstStyle>
            <a:lvl1pPr marL="0" indent="0">
              <a:buNone/>
              <a:defRPr/>
            </a:lvl1pPr>
            <a:lvl2pPr marL="344487" indent="0">
              <a:buNone/>
              <a:defRPr/>
            </a:lvl2pPr>
            <a:lvl3pPr marL="688975" indent="0">
              <a:buNone/>
              <a:defRPr/>
            </a:lvl3pPr>
            <a:lvl4pPr marL="1027112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1C46E-C0FE-4EC1-B675-F2FE0C9E81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0125" y="5895975"/>
            <a:ext cx="100282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4487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688975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027112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37160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36569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A8EF7-3242-4D9B-8F26-A060E00A9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F77B3-0CD4-4E2B-AD9C-F0C67EC0B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0125" y="683111"/>
            <a:ext cx="10101263" cy="5011570"/>
          </a:xfrm>
        </p:spPr>
        <p:txBody>
          <a:bodyPr/>
          <a:lstStyle>
            <a:lvl1pPr marL="0" indent="0">
              <a:buNone/>
              <a:defRPr/>
            </a:lvl1pPr>
            <a:lvl2pPr marL="344487" indent="0">
              <a:buNone/>
              <a:defRPr/>
            </a:lvl2pPr>
            <a:lvl3pPr marL="688975" indent="0">
              <a:buNone/>
              <a:defRPr/>
            </a:lvl3pPr>
            <a:lvl4pPr marL="1027112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2E27179-26D4-47E2-9899-AF50C86E07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0125" y="5895975"/>
            <a:ext cx="100282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4487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688975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027112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37160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66874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2B64-88AB-46EE-83A7-2265196E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A8EF7-3242-4D9B-8F26-A060E00A9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F77B3-0CD4-4E2B-AD9C-F0C67EC0B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0125" y="1545454"/>
            <a:ext cx="10101263" cy="4714861"/>
          </a:xfrm>
        </p:spPr>
        <p:txBody>
          <a:bodyPr/>
          <a:lstStyle>
            <a:lvl1pPr marL="344488" indent="-344488">
              <a:buSzPct val="100000"/>
              <a:buFontTx/>
              <a:buBlip>
                <a:blip r:embed="rId2"/>
              </a:buBlip>
              <a:defRPr/>
            </a:lvl1pPr>
            <a:lvl2pPr marL="685800" indent="-341313">
              <a:buSzPct val="100000"/>
              <a:buFontTx/>
              <a:buBlip>
                <a:blip r:embed="rId2"/>
              </a:buBlip>
              <a:defRPr/>
            </a:lvl2pPr>
            <a:lvl3pPr marL="1027113" indent="-338138">
              <a:buSzPct val="100000"/>
              <a:buFontTx/>
              <a:buBlip>
                <a:blip r:embed="rId2"/>
              </a:buBlip>
              <a:defRPr/>
            </a:lvl3pPr>
            <a:lvl4pPr marL="1371600" indent="-344488">
              <a:buSzPct val="100000"/>
              <a:buFontTx/>
              <a:buBlip>
                <a:blip r:embed="rId2"/>
              </a:buBlip>
              <a:defRPr/>
            </a:lvl4pPr>
            <a:lvl5pPr marL="1716088" indent="-344488"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66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A8EF7-3242-4D9B-8F26-A060E00A9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F77B3-0CD4-4E2B-AD9C-F0C67EC0B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0125" y="683110"/>
            <a:ext cx="10101263" cy="5577205"/>
          </a:xfrm>
        </p:spPr>
        <p:txBody>
          <a:bodyPr/>
          <a:lstStyle>
            <a:lvl1pPr marL="344488" indent="-344488">
              <a:buSzPct val="100000"/>
              <a:buFontTx/>
              <a:buBlip>
                <a:blip r:embed="rId2"/>
              </a:buBlip>
              <a:defRPr/>
            </a:lvl1pPr>
            <a:lvl2pPr marL="685800" indent="-341313">
              <a:buSzPct val="100000"/>
              <a:buFontTx/>
              <a:buBlip>
                <a:blip r:embed="rId2"/>
              </a:buBlip>
              <a:defRPr/>
            </a:lvl2pPr>
            <a:lvl3pPr marL="1027113" indent="-338138">
              <a:buSzPct val="100000"/>
              <a:buFontTx/>
              <a:buBlip>
                <a:blip r:embed="rId2"/>
              </a:buBlip>
              <a:defRPr/>
            </a:lvl3pPr>
            <a:lvl4pPr marL="1371600" indent="-344488">
              <a:buSzPct val="100000"/>
              <a:buFontTx/>
              <a:buBlip>
                <a:blip r:embed="rId2"/>
              </a:buBlip>
              <a:defRPr/>
            </a:lvl4pPr>
            <a:lvl5pPr marL="1716088" indent="-344488"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06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-Title-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2B64-88AB-46EE-83A7-2265196E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A8EF7-3242-4D9B-8F26-A060E00A9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F77B3-0CD4-4E2B-AD9C-F0C67EC0B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0125" y="1545455"/>
            <a:ext cx="10101263" cy="4144146"/>
          </a:xfrm>
        </p:spPr>
        <p:txBody>
          <a:bodyPr/>
          <a:lstStyle>
            <a:lvl1pPr marL="346075" indent="-346075">
              <a:buSzPct val="100000"/>
              <a:buFontTx/>
              <a:buBlip>
                <a:blip r:embed="rId2"/>
              </a:buBlip>
              <a:defRPr/>
            </a:lvl1pPr>
            <a:lvl2pPr marL="685800" indent="-346075">
              <a:buSzPct val="100000"/>
              <a:buFontTx/>
              <a:buBlip>
                <a:blip r:embed="rId2"/>
              </a:buBlip>
              <a:defRPr/>
            </a:lvl2pPr>
            <a:lvl3pPr marL="1031875" indent="-346075">
              <a:buSzPct val="100000"/>
              <a:buFontTx/>
              <a:buBlip>
                <a:blip r:embed="rId2"/>
              </a:buBlip>
              <a:defRPr/>
            </a:lvl3pPr>
            <a:lvl4pPr marL="1371600" indent="-346075">
              <a:buSzPct val="100000"/>
              <a:buFontTx/>
              <a:buBlip>
                <a:blip r:embed="rId2"/>
              </a:buBlip>
              <a:defRPr/>
            </a:lvl4pPr>
            <a:lvl5pPr marL="1717675" indent="-346075"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1C46E-C0FE-4EC1-B675-F2FE0C9E81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0125" y="5895975"/>
            <a:ext cx="100282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4487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688975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027112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37160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06280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-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A8EF7-3242-4D9B-8F26-A060E00A9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F77B3-0CD4-4E2B-AD9C-F0C67EC0B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0125" y="683111"/>
            <a:ext cx="10101263" cy="5011570"/>
          </a:xfrm>
        </p:spPr>
        <p:txBody>
          <a:bodyPr/>
          <a:lstStyle>
            <a:lvl1pPr marL="346075" indent="-346075">
              <a:spcBef>
                <a:spcPts val="0"/>
              </a:spcBef>
              <a:buSzPct val="100000"/>
              <a:buFontTx/>
              <a:buBlip>
                <a:blip r:embed="rId2"/>
              </a:buBlip>
              <a:defRPr/>
            </a:lvl1pPr>
            <a:lvl2pPr marL="685800" indent="-346075">
              <a:spcBef>
                <a:spcPts val="0"/>
              </a:spcBef>
              <a:buSzPct val="100000"/>
              <a:buFontTx/>
              <a:buBlip>
                <a:blip r:embed="rId2"/>
              </a:buBlip>
              <a:defRPr/>
            </a:lvl2pPr>
            <a:lvl3pPr marL="1031875" indent="-346075">
              <a:spcBef>
                <a:spcPts val="0"/>
              </a:spcBef>
              <a:buSzPct val="100000"/>
              <a:buFontTx/>
              <a:buBlip>
                <a:blip r:embed="rId2"/>
              </a:buBlip>
              <a:defRPr/>
            </a:lvl3pPr>
            <a:lvl4pPr marL="1371600" indent="-346075">
              <a:spcBef>
                <a:spcPts val="0"/>
              </a:spcBef>
              <a:buSzPct val="100000"/>
              <a:buFontTx/>
              <a:buBlip>
                <a:blip r:embed="rId2"/>
              </a:buBlip>
              <a:defRPr/>
            </a:lvl4pPr>
            <a:lvl5pPr marL="1717675" indent="-346075">
              <a:spcBef>
                <a:spcPts val="0"/>
              </a:spcBef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2E27179-26D4-47E2-9899-AF50C86E07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0125" y="5895975"/>
            <a:ext cx="100282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4487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688975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027112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37160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76006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FC9D6-1486-445F-8C01-C3CBF44A0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460" y="242682"/>
            <a:ext cx="10101431" cy="10600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6BDA7-1D3D-4BDE-A3DD-7E0600331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0460" y="1545455"/>
            <a:ext cx="10101431" cy="4704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336AC-7207-4F86-9388-471A09353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1891" y="5895191"/>
            <a:ext cx="4939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50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5" r:id="rId3"/>
    <p:sldLayoutId id="2147483667" r:id="rId4"/>
    <p:sldLayoutId id="2147483668" r:id="rId5"/>
    <p:sldLayoutId id="2147483662" r:id="rId6"/>
    <p:sldLayoutId id="2147483663" r:id="rId7"/>
    <p:sldLayoutId id="2147483669" r:id="rId8"/>
    <p:sldLayoutId id="2147483670" r:id="rId9"/>
    <p:sldLayoutId id="2147483666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1F4A69"/>
          </a:solidFill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1000"/>
        </a:spcAft>
        <a:buClr>
          <a:schemeClr val="accent6"/>
        </a:buClr>
        <a:buSzPct val="100000"/>
        <a:buFontTx/>
        <a:buBlip>
          <a:blip r:embed="rId13"/>
        </a:buBlip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341313" algn="l" defTabSz="914400" rtl="0" eaLnBrk="1" latinLnBrk="0" hangingPunct="1">
        <a:lnSpc>
          <a:spcPct val="120000"/>
        </a:lnSpc>
        <a:spcBef>
          <a:spcPts val="500"/>
        </a:spcBef>
        <a:spcAft>
          <a:spcPts val="1000"/>
        </a:spcAft>
        <a:buClr>
          <a:schemeClr val="accent6"/>
        </a:buClr>
        <a:buSzPct val="100000"/>
        <a:buFontTx/>
        <a:buBlip>
          <a:blip r:embed="rId13"/>
        </a:buBlip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027113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1000"/>
        </a:spcAft>
        <a:buClr>
          <a:schemeClr val="accent6"/>
        </a:buClr>
        <a:buSzPct val="100000"/>
        <a:buFontTx/>
        <a:buBlip>
          <a:blip r:embed="rId13"/>
        </a:buBlip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1000"/>
        </a:spcAft>
        <a:buClr>
          <a:schemeClr val="accent6"/>
        </a:buClr>
        <a:buSzPct val="100000"/>
        <a:buFontTx/>
        <a:buBlip>
          <a:blip r:embed="rId13"/>
        </a:buBlip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160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1000"/>
        </a:spcAft>
        <a:buClr>
          <a:schemeClr val="accent6"/>
        </a:buClr>
        <a:buSzPct val="100000"/>
        <a:buFontTx/>
        <a:buBlip>
          <a:blip r:embed="rId13"/>
        </a:buBlip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pfairchild/ExcelSimulato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D07E-C7BA-4333-8C72-6AD70815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Simulator Tips &amp; Tricks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8C8E5-B6D1-44F3-AE25-32239BA9DA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2019 SAWTOOTH SOFTWARE CONFERENCE	</a:t>
            </a:r>
          </a:p>
        </p:txBody>
      </p:sp>
    </p:spTree>
    <p:extLst>
      <p:ext uri="{BB962C8B-B14F-4D97-AF65-F5344CB8AC3E}">
        <p14:creationId xmlns:p14="http://schemas.microsoft.com/office/powerpoint/2010/main" val="46695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C4107-5ED7-456D-ABC1-26CFB5CE0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Essential Excel Tricks - Other common formulas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9C694-5E28-43EF-BFEF-305EC6DD5C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Finding stuff</a:t>
            </a:r>
          </a:p>
          <a:p>
            <a:pPr marL="801687" lvl="1" indent="-457200">
              <a:buFont typeface="Arial" panose="020B0604020202020204" pitchFamily="34" charset="0"/>
              <a:buChar char="•"/>
            </a:pPr>
            <a:r>
              <a:rPr lang="en-US" dirty="0"/>
              <a:t>VLOOKUP – Find a value, return another value</a:t>
            </a:r>
          </a:p>
          <a:p>
            <a:pPr marL="801687" lvl="1" indent="-457200">
              <a:buFont typeface="Arial" panose="020B0604020202020204" pitchFamily="34" charset="0"/>
              <a:buChar char="•"/>
            </a:pPr>
            <a:r>
              <a:rPr lang="en-US" dirty="0"/>
              <a:t>MATCH – Find a value, tell me where you found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Indicator logic (converting TRUE/FALSE to 1/0)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OFFSET – Give me a cell near a cell, offset by some amount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ROW/COLUMN – What row am I on?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INDEX – Give me subset of another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0D68E-81BB-4801-84D2-3199E0A4D6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296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8A7B9-F501-4B51-A5C8-76CDE6EC5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Calculation Flow 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CDD78-67A2-4939-85FE-AC5BD76541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E8C9872-A11E-45FB-8750-7B5A2251DE72}"/>
              </a:ext>
            </a:extLst>
          </p:cNvPr>
          <p:cNvGrpSpPr/>
          <p:nvPr/>
        </p:nvGrpSpPr>
        <p:grpSpPr>
          <a:xfrm>
            <a:off x="1000460" y="1541416"/>
            <a:ext cx="9972340" cy="5087281"/>
            <a:chOff x="3561801" y="179674"/>
            <a:chExt cx="6218826" cy="644902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0898E57-918E-4E10-91A8-A4C4D3788E60}"/>
                </a:ext>
              </a:extLst>
            </p:cNvPr>
            <p:cNvGrpSpPr/>
            <p:nvPr/>
          </p:nvGrpSpPr>
          <p:grpSpPr>
            <a:xfrm>
              <a:off x="3561801" y="179674"/>
              <a:ext cx="6218826" cy="5049890"/>
              <a:chOff x="4275904" y="597685"/>
              <a:chExt cx="6218826" cy="504989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E2FCE52-C5CE-4EF9-BC98-0417D13244A3}"/>
                  </a:ext>
                </a:extLst>
              </p:cNvPr>
              <p:cNvGrpSpPr/>
              <p:nvPr/>
            </p:nvGrpSpPr>
            <p:grpSpPr>
              <a:xfrm>
                <a:off x="4275904" y="597685"/>
                <a:ext cx="4928034" cy="3753690"/>
                <a:chOff x="4275904" y="597685"/>
                <a:chExt cx="4928034" cy="3753690"/>
              </a:xfrm>
            </p:grpSpPr>
            <p:sp>
              <p:nvSpPr>
                <p:cNvPr id="6" name="Flowchart: Process 5">
                  <a:extLst>
                    <a:ext uri="{FF2B5EF4-FFF2-40B4-BE49-F238E27FC236}">
                      <a16:creationId xmlns:a16="http://schemas.microsoft.com/office/drawing/2014/main" id="{E32B4E47-1515-42FC-BE3A-B652EABE2971}"/>
                    </a:ext>
                  </a:extLst>
                </p:cNvPr>
                <p:cNvSpPr/>
                <p:nvPr/>
              </p:nvSpPr>
              <p:spPr>
                <a:xfrm>
                  <a:off x="4275904" y="1940407"/>
                  <a:ext cx="2020389" cy="896983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Design</a:t>
                  </a:r>
                </a:p>
              </p:txBody>
            </p: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E3B51A73-94EC-4FC0-8BD2-0F466224AB7F}"/>
                    </a:ext>
                  </a:extLst>
                </p:cNvPr>
                <p:cNvGrpSpPr/>
                <p:nvPr/>
              </p:nvGrpSpPr>
              <p:grpSpPr>
                <a:xfrm>
                  <a:off x="7183549" y="597685"/>
                  <a:ext cx="2020389" cy="2239706"/>
                  <a:chOff x="7200967" y="405791"/>
                  <a:chExt cx="2020389" cy="2239706"/>
                </a:xfrm>
              </p:grpSpPr>
              <p:sp>
                <p:nvSpPr>
                  <p:cNvPr id="5" name="Flowchart: Process 4">
                    <a:extLst>
                      <a:ext uri="{FF2B5EF4-FFF2-40B4-BE49-F238E27FC236}">
                        <a16:creationId xmlns:a16="http://schemas.microsoft.com/office/drawing/2014/main" id="{8BCCF09E-B14B-46F7-BB23-8525CA911926}"/>
                      </a:ext>
                    </a:extLst>
                  </p:cNvPr>
                  <p:cNvSpPr/>
                  <p:nvPr/>
                </p:nvSpPr>
                <p:spPr>
                  <a:xfrm>
                    <a:off x="7200967" y="405791"/>
                    <a:ext cx="2020389" cy="896983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Utilities</a:t>
                    </a:r>
                  </a:p>
                </p:txBody>
              </p:sp>
              <p:sp>
                <p:nvSpPr>
                  <p:cNvPr id="7" name="Flowchart: Process 6">
                    <a:extLst>
                      <a:ext uri="{FF2B5EF4-FFF2-40B4-BE49-F238E27FC236}">
                        <a16:creationId xmlns:a16="http://schemas.microsoft.com/office/drawing/2014/main" id="{C6BF196F-CB6C-4C25-9661-B799327DF377}"/>
                      </a:ext>
                    </a:extLst>
                  </p:cNvPr>
                  <p:cNvSpPr/>
                  <p:nvPr/>
                </p:nvSpPr>
                <p:spPr>
                  <a:xfrm>
                    <a:off x="7200967" y="1748514"/>
                    <a:ext cx="2020389" cy="896983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Filters</a:t>
                    </a:r>
                  </a:p>
                </p:txBody>
              </p:sp>
              <p:cxnSp>
                <p:nvCxnSpPr>
                  <p:cNvPr id="9" name="Straight Arrow Connector 8">
                    <a:extLst>
                      <a:ext uri="{FF2B5EF4-FFF2-40B4-BE49-F238E27FC236}">
                        <a16:creationId xmlns:a16="http://schemas.microsoft.com/office/drawing/2014/main" id="{58C466D3-3D6B-49D3-AA0E-8DC06D091651}"/>
                      </a:ext>
                    </a:extLst>
                  </p:cNvPr>
                  <p:cNvCxnSpPr>
                    <a:stCxn id="5" idx="2"/>
                  </p:cNvCxnSpPr>
                  <p:nvPr/>
                </p:nvCxnSpPr>
                <p:spPr>
                  <a:xfrm flipH="1">
                    <a:off x="8211161" y="1302774"/>
                    <a:ext cx="1" cy="44711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D13702ED-7D7A-4BE5-A83E-E51C361350DF}"/>
                    </a:ext>
                  </a:extLst>
                </p:cNvPr>
                <p:cNvCxnSpPr>
                  <a:cxnSpLocks/>
                  <a:stCxn id="6" idx="2"/>
                </p:cNvCxnSpPr>
                <p:nvPr/>
              </p:nvCxnSpPr>
              <p:spPr>
                <a:xfrm>
                  <a:off x="5286099" y="2837390"/>
                  <a:ext cx="879570" cy="5916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9424E6E3-D2C1-4636-AFC7-6A1292C362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41623" y="2861912"/>
                  <a:ext cx="652121" cy="56708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Flowchart: Process 15">
                  <a:extLst>
                    <a:ext uri="{FF2B5EF4-FFF2-40B4-BE49-F238E27FC236}">
                      <a16:creationId xmlns:a16="http://schemas.microsoft.com/office/drawing/2014/main" id="{C0C714B4-D69B-45E0-9C10-8B6679162628}"/>
                    </a:ext>
                  </a:extLst>
                </p:cNvPr>
                <p:cNvSpPr/>
                <p:nvPr/>
              </p:nvSpPr>
              <p:spPr>
                <a:xfrm>
                  <a:off x="5847294" y="3454392"/>
                  <a:ext cx="2020389" cy="896983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Total Utilities</a:t>
                  </a:r>
                </a:p>
              </p:txBody>
            </p:sp>
          </p:grpSp>
          <p:sp>
            <p:nvSpPr>
              <p:cNvPr id="19" name="Flowchart: Process 18">
                <a:extLst>
                  <a:ext uri="{FF2B5EF4-FFF2-40B4-BE49-F238E27FC236}">
                    <a16:creationId xmlns:a16="http://schemas.microsoft.com/office/drawing/2014/main" id="{9B22B153-F024-4032-8D2E-12D25246D760}"/>
                  </a:ext>
                </a:extLst>
              </p:cNvPr>
              <p:cNvSpPr/>
              <p:nvPr/>
            </p:nvSpPr>
            <p:spPr>
              <a:xfrm>
                <a:off x="5847294" y="4746328"/>
                <a:ext cx="2020389" cy="896983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Share of Preference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8071F552-50F0-4D1F-AEA0-62C2B18A96F6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>
              <a:xfrm>
                <a:off x="6857489" y="4351375"/>
                <a:ext cx="0" cy="3949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Flowchart: Process 22">
                <a:extLst>
                  <a:ext uri="{FF2B5EF4-FFF2-40B4-BE49-F238E27FC236}">
                    <a16:creationId xmlns:a16="http://schemas.microsoft.com/office/drawing/2014/main" id="{5C4D526E-9EE2-468E-B490-75293E02AD8A}"/>
                  </a:ext>
                </a:extLst>
              </p:cNvPr>
              <p:cNvSpPr/>
              <p:nvPr/>
            </p:nvSpPr>
            <p:spPr>
              <a:xfrm>
                <a:off x="8474341" y="4750592"/>
                <a:ext cx="2020389" cy="896983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Weights</a:t>
                </a:r>
              </a:p>
            </p:txBody>
          </p:sp>
        </p:grpSp>
        <p:sp>
          <p:nvSpPr>
            <p:cNvPr id="26" name="Flowchart: Process 25">
              <a:extLst>
                <a:ext uri="{FF2B5EF4-FFF2-40B4-BE49-F238E27FC236}">
                  <a16:creationId xmlns:a16="http://schemas.microsoft.com/office/drawing/2014/main" id="{C8E64393-1456-4878-B610-C666F47FAF75}"/>
                </a:ext>
              </a:extLst>
            </p:cNvPr>
            <p:cNvSpPr/>
            <p:nvPr/>
          </p:nvSpPr>
          <p:spPr>
            <a:xfrm>
              <a:off x="6469446" y="5731715"/>
              <a:ext cx="2020389" cy="89698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Average Shares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E2A52D7-1FE0-4897-8A46-EB05C0036022}"/>
                </a:ext>
              </a:extLst>
            </p:cNvPr>
            <p:cNvCxnSpPr>
              <a:cxnSpLocks/>
            </p:cNvCxnSpPr>
            <p:nvPr/>
          </p:nvCxnSpPr>
          <p:spPr>
            <a:xfrm>
              <a:off x="6169000" y="5225300"/>
              <a:ext cx="815274" cy="506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E3C7DE-2F4E-4065-B6E7-D794B280F5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9544" y="5225300"/>
              <a:ext cx="813034" cy="506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9906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C4E3-307F-4BF4-837F-6D0DEBFC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Calculations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97F6F-CCD3-4FAC-B98A-203BFE420B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Total Utility Calculation:</a:t>
            </a:r>
          </a:p>
          <a:p>
            <a:r>
              <a:rPr lang="en-US" dirty="0"/>
              <a:t>	Formula:</a:t>
            </a:r>
          </a:p>
          <a:p>
            <a:r>
              <a:rPr lang="en-US" dirty="0"/>
              <a:t>	Excel (standard):    =sum(a1:e1) </a:t>
            </a:r>
          </a:p>
          <a:p>
            <a:r>
              <a:rPr lang="en-US" dirty="0"/>
              <a:t>	Excel (array):            =MMULT(</a:t>
            </a:r>
            <a:r>
              <a:rPr lang="en-US" dirty="0" err="1"/>
              <a:t>Utilities,Design</a:t>
            </a:r>
            <a:r>
              <a:rPr lang="en-US" dirty="0"/>
              <a:t>) or SUMPRODUCT(Utilities, Design)</a:t>
            </a:r>
          </a:p>
          <a:p>
            <a:r>
              <a:rPr lang="en-US" b="1" dirty="0"/>
              <a:t>Share of Preference:</a:t>
            </a:r>
          </a:p>
          <a:p>
            <a:r>
              <a:rPr lang="en-US" dirty="0"/>
              <a:t>	Formula: </a:t>
            </a:r>
          </a:p>
          <a:p>
            <a:r>
              <a:rPr lang="en-US" dirty="0"/>
              <a:t>	Excel (standard): =exp(a1)/(exp(a1)+exp(b1)+exp(c1)</a:t>
            </a:r>
          </a:p>
          <a:p>
            <a:r>
              <a:rPr lang="en-US" dirty="0"/>
              <a:t>	Excel (array):         =exp(a1:c1)/sum(exp(a1:c1))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8EA18-7A14-48E8-9285-07BD8664B2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E7CEE31-1A77-47B3-97F1-375C1BB95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4" y="4250006"/>
            <a:ext cx="5735230" cy="78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889DEAE-0DCE-4266-A8C9-CDF9B3D94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851" y="2171700"/>
            <a:ext cx="7328848" cy="34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496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970FB-4430-456D-8510-58BF0ACDC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Calculations - Total Utility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B84EE-D974-4123-92DD-903CFEF8B2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75860A-1441-454F-A78F-A5E171758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407" y="1551951"/>
            <a:ext cx="7411484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88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C4E3-307F-4BF4-837F-6D0DEBFC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Essential Calculations – </a:t>
            </a:r>
            <a:br>
              <a:rPr lang="en-US" dirty="0"/>
            </a:br>
            <a:r>
              <a:rPr lang="en-US" dirty="0"/>
              <a:t>Average Share of Preference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97F6F-CCD3-4FAC-B98A-203BFE420B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0628" y="857476"/>
            <a:ext cx="10101263" cy="4714861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	Excel (standard): sum(A:A)/count(A:A)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8EA18-7A14-48E8-9285-07BD8664B2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34B2B89-C04B-4A8E-9C84-960B04046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852" y="1719482"/>
            <a:ext cx="622935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214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4275A-E803-449A-BF15-05DE3ACA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and Weighting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B70B3-F577-4F04-A100-5D52FA47EC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Segmentation – Filtering of respondents by known subgroups</a:t>
            </a:r>
          </a:p>
          <a:p>
            <a:r>
              <a:rPr lang="en-US" dirty="0"/>
              <a:t>Weighting – Changing respondent’s relative contribution toward group average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	Use weighting when your actual population is different in a known way from your sampled population.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61BB3-FE16-4350-8200-5AFB4D2EE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356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D6FED5-482C-4D3A-8839-736C514E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Segmentation and Weighting – Review Averages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F8D961-26CA-4A79-A9EF-DC7C9F4419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Regular Average: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2B9A4-ED7D-44BA-9ED1-A12C0E69A8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F4FD4783-5832-4CB9-8A4F-A3BBAEF9D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227" y="2485584"/>
            <a:ext cx="6150429" cy="359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635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D6FED5-482C-4D3A-8839-736C514E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Segmentation and Weighting – Review Averages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F8D961-26CA-4A79-A9EF-DC7C9F4419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0125" y="1545454"/>
            <a:ext cx="10101263" cy="4714861"/>
          </a:xfrm>
        </p:spPr>
        <p:txBody>
          <a:bodyPr/>
          <a:lstStyle/>
          <a:p>
            <a:r>
              <a:rPr lang="en-US" dirty="0"/>
              <a:t>Regular Average with weights shown: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2B9A4-ED7D-44BA-9ED1-A12C0E69A8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D80165F-4B7B-4695-B35B-9474F96BE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470" y="2772578"/>
            <a:ext cx="604837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019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D6FED5-482C-4D3A-8839-736C514E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Segmentation and Weighting – Review Averages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F8D961-26CA-4A79-A9EF-DC7C9F4419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Weighted Average with weights shown: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Excel(array + named ranges): =sum(weights*values)/sum(weights)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2B9A4-ED7D-44BA-9ED1-A12C0E69A8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C0911D9-2AFD-4220-8935-29071AB1C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2157309"/>
            <a:ext cx="695325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684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A713-615C-4277-AB75-D536E533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Segmentation and Weighting – Segmentation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F2E60-A8B2-4610-A13A-5ACFEFEAC1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For building our simulators, we can just treat segmentation as a matter of setting our weights equal to zero when the segment should be excluded.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16006-3A1E-4A4A-8782-9208D3590E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82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2D37-0F0C-4B2E-B6F1-0E3A50D9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789A8-35FD-4DA2-8347-685E5F1395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https://github.com/kpfairchild/ExcelSimulator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77EA7-9910-4810-93A6-5FF3CD7C4C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298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FCD0-C05D-41B4-8FBD-EC77E889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Considerations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35B9C6-A83F-41D3-BA70-0E18EB4A4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53" y="1311153"/>
            <a:ext cx="7732579" cy="530416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F0E6B-80E9-423A-AB61-140A6CB203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28732" y="2283848"/>
            <a:ext cx="2773158" cy="522185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Keep it simple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it working before styling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92AF3-406C-4A1E-81B5-59D2D9135B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941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08892F9-7730-4F69-AE32-EC6D913F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look at an example!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1070F-CE3F-41DB-8CA1-271BDBE5C4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383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85326-CDFC-4843-9EF5-A258E287B4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kenneth@sawtoothsoftware.com</a:t>
            </a:r>
          </a:p>
          <a:p>
            <a:r>
              <a:rPr lang="en-US" dirty="0"/>
              <a:t>www.sawtoothsoftware.com</a:t>
            </a:r>
          </a:p>
          <a:p>
            <a:r>
              <a:rPr lang="en-US" dirty="0"/>
              <a:t>+1 801 477 4700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4048A-26E0-4C57-BCDF-12AAC0D9F1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7493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FE23-F5B7-4D61-ABDE-952E79F6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 we’ll cover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BF3E-E85D-429A-9FE7-B957B87DE6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Why Excel?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Elements of an Excel Simulator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Essential Excel Tricks</a:t>
            </a:r>
          </a:p>
          <a:p>
            <a:pPr marL="801687" lvl="1" indent="-457200">
              <a:buFont typeface="Arial" panose="020B0604020202020204" pitchFamily="34" charset="0"/>
              <a:buChar char="•"/>
            </a:pPr>
            <a:r>
              <a:rPr lang="en-US" dirty="0"/>
              <a:t>Array Formulas</a:t>
            </a:r>
          </a:p>
          <a:p>
            <a:pPr marL="801687" lvl="1" indent="-457200">
              <a:buFont typeface="Arial" panose="020B0604020202020204" pitchFamily="34" charset="0"/>
              <a:buChar char="•"/>
            </a:pPr>
            <a:r>
              <a:rPr lang="en-US" dirty="0"/>
              <a:t>Named Ranges</a:t>
            </a:r>
          </a:p>
          <a:p>
            <a:pPr marL="801687" lvl="1" indent="-457200">
              <a:buFont typeface="Arial" panose="020B0604020202020204" pitchFamily="34" charset="0"/>
              <a:buChar char="•"/>
            </a:pPr>
            <a:r>
              <a:rPr lang="en-US" dirty="0"/>
              <a:t>Other essentials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Essential Calculations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Segmentation and Weighting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Style </a:t>
            </a:r>
            <a:r>
              <a:rPr lang="en-US" dirty="0" err="1"/>
              <a:t>ConsiderationsPutting</a:t>
            </a:r>
            <a:r>
              <a:rPr lang="en-US" dirty="0"/>
              <a:t> it all Together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A6089-3A74-40EE-85E0-759BDDA1D3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805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1A463-4275-4E35-87A9-9AADF94A0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460" y="242682"/>
            <a:ext cx="10101431" cy="1060092"/>
          </a:xfrm>
        </p:spPr>
        <p:txBody>
          <a:bodyPr/>
          <a:lstStyle/>
          <a:p>
            <a:r>
              <a:rPr lang="en-US" dirty="0"/>
              <a:t>Why Excel?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3F4C7-38E0-4693-B522-347E30E725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lots of simulator options: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Lighthouse - Most powerful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sawtoothsimulator.com - Most online!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Lighthouse Excel export - Easy option, less flexible, not client ready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Custom Excel Simulator – Fully customizable, easy to give to clients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433F2-EAB1-4C10-B9B1-791DF15711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92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6E483-2E93-4AB0-958B-3F6C7BD0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an Excel Simulator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69D22-38D8-4DFF-BE22-4A57A21BF1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Raw Utilities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FEE64-6A5A-4C08-9A28-1848FD269C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978DD5-4652-43F2-9D0F-551994DAD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87" y="2366814"/>
            <a:ext cx="9850225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74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8609A-6693-4C81-8A3D-D72D59D3E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an Excel Simulator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43E83-D7B8-4F02-8D77-3129047EB5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Calculations/other hidden stuff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E9DEA-4A92-4EDA-A634-8FB5A6498A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97AC3D-82E0-47CE-8A29-5D199067D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2522908"/>
            <a:ext cx="4315427" cy="31055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DFE10D-9203-45BE-B82D-B034DED59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586" y="2595520"/>
            <a:ext cx="3953427" cy="600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1C22FB-664B-49EA-9550-8B0FD945F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586" y="3470521"/>
            <a:ext cx="2124371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86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999F-A0EC-4337-B9E1-67959DE21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an Excel Simulator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03881-FE51-4516-B8C8-3D99A5C138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Client facing configurator and share of preference display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940C5-DD1F-48DA-B7AA-0FDE2694A0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1CA864-1483-4B09-9FEF-00BE6CCAF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2395622"/>
            <a:ext cx="8191864" cy="258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54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703F3-E25F-4DF5-9DE5-540B61F9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Essential Excel Tricks - Array Formulas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12800-EBA8-45DE-A1F6-8880A94440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Runs calculations on whole arrays of values at the same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output to multiple cells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reduce the total amount of cells that need to store intermediate calculation steps (brevity/clarity tradeoff!!)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to: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	When editing a cell, press ‘</a:t>
            </a:r>
            <a:r>
              <a:rPr lang="en-US" dirty="0" err="1"/>
              <a:t>Control+Shift+Enter</a:t>
            </a:r>
            <a:r>
              <a:rPr lang="en-US" dirty="0"/>
              <a:t>’ (CSE) instead of ‘Enter’.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	F9 is your best friend to evaluate intermediate steps for difficult computations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00E39-EFDA-4BE9-B2CF-02CCBCC09A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92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FA62-4295-4A71-AF0B-F3D8A43D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Essential Excel Tricks - Named Ranges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595E1-E5D0-4886-AACE-BFB91C2CA4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5893F2-C14C-4EAA-83EA-0F07A6CF4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305" y="1329299"/>
            <a:ext cx="8330941" cy="493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6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awtooth">
      <a:dk1>
        <a:sysClr val="windowText" lastClr="000000"/>
      </a:dk1>
      <a:lt1>
        <a:srgbClr val="FCFAF8"/>
      </a:lt1>
      <a:dk2>
        <a:srgbClr val="0C3451"/>
      </a:dk2>
      <a:lt2>
        <a:srgbClr val="E7E6E6"/>
      </a:lt2>
      <a:accent1>
        <a:srgbClr val="006691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8DB2"/>
      </a:accent5>
      <a:accent6>
        <a:srgbClr val="80AD38"/>
      </a:accent6>
      <a:hlink>
        <a:srgbClr val="0563C1"/>
      </a:hlink>
      <a:folHlink>
        <a:srgbClr val="954F72"/>
      </a:folHlink>
    </a:clrScheme>
    <a:fontScheme name="Sawtooth-SourceSansPro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 Conference Template.potx" id="{245CB07F-53D0-42B9-84F0-18660A5EC0D2}" vid="{04F13E2D-5C12-446F-8F76-D925DC0851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 Conference Template</Template>
  <TotalTime>9396</TotalTime>
  <Words>627</Words>
  <Application>Microsoft Office PowerPoint</Application>
  <PresentationFormat>Widescreen</PresentationFormat>
  <Paragraphs>121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Source Sans Pro</vt:lpstr>
      <vt:lpstr>Source Sans Pro Semibold</vt:lpstr>
      <vt:lpstr>Arial</vt:lpstr>
      <vt:lpstr>Office Theme</vt:lpstr>
      <vt:lpstr>Excel Simulator Tips &amp; Tricks</vt:lpstr>
      <vt:lpstr>Additional Files</vt:lpstr>
      <vt:lpstr>Topics we’ll cover</vt:lpstr>
      <vt:lpstr>Why Excel?</vt:lpstr>
      <vt:lpstr>Elements of an Excel Simulator</vt:lpstr>
      <vt:lpstr>Elements of an Excel Simulator</vt:lpstr>
      <vt:lpstr>Elements of an Excel Simulator</vt:lpstr>
      <vt:lpstr>Essential Excel Tricks - Array Formulas</vt:lpstr>
      <vt:lpstr>Essential Excel Tricks - Named Ranges</vt:lpstr>
      <vt:lpstr>Essential Excel Tricks - Other common formulas </vt:lpstr>
      <vt:lpstr>Calculation Flow Chart</vt:lpstr>
      <vt:lpstr>Essential Calculations</vt:lpstr>
      <vt:lpstr>Essential Calculations - Total Utility</vt:lpstr>
      <vt:lpstr>Essential Calculations –  Average Share of Preference</vt:lpstr>
      <vt:lpstr>Segmentation and Weighting</vt:lpstr>
      <vt:lpstr>Segmentation and Weighting – Review Averages </vt:lpstr>
      <vt:lpstr>Segmentation and Weighting – Review Averages</vt:lpstr>
      <vt:lpstr>Segmentation and Weighting – Review Averages</vt:lpstr>
      <vt:lpstr>Segmentation and Weighting – Segmentation </vt:lpstr>
      <vt:lpstr>Style Considerations </vt:lpstr>
      <vt:lpstr>Let’s look at an example!</vt:lpstr>
      <vt:lpstr>PowerPoint Presentation</vt:lpstr>
    </vt:vector>
  </TitlesOfParts>
  <Company>Sawtooth Software, Inc.</Company>
  <LinksUpToDate>false</LinksUpToDate>
  <SharedDoc>false</SharedDoc>
  <HyperlinkBase>https://www.sawtoothsoftware.com/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Kenneth Fairchild</dc:creator>
  <cp:lastModifiedBy>Kenneth Fairchild</cp:lastModifiedBy>
  <cp:revision>31</cp:revision>
  <dcterms:created xsi:type="dcterms:W3CDTF">2019-09-10T18:25:23Z</dcterms:created>
  <dcterms:modified xsi:type="dcterms:W3CDTF">2020-04-24T15:47:27Z</dcterms:modified>
</cp:coreProperties>
</file>