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6" r:id="rId6"/>
    <p:sldId id="258" r:id="rId7"/>
    <p:sldId id="262" r:id="rId8"/>
    <p:sldId id="272" r:id="rId9"/>
    <p:sldId id="270" r:id="rId10"/>
    <p:sldId id="275" r:id="rId11"/>
    <p:sldId id="278" r:id="rId12"/>
    <p:sldId id="281" r:id="rId13"/>
    <p:sldId id="273" r:id="rId14"/>
    <p:sldId id="267" r:id="rId15"/>
    <p:sldId id="268" r:id="rId16"/>
    <p:sldId id="277" r:id="rId17"/>
    <p:sldId id="279" r:id="rId18"/>
    <p:sldId id="282" r:id="rId19"/>
    <p:sldId id="276" r:id="rId20"/>
    <p:sldId id="274" r:id="rId21"/>
    <p:sldId id="280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2D7F-9E3A-4DD0-8EA2-22070BBD9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A365C-81B6-46AF-B240-1A8888FD4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80E3E-F99F-4CE8-9C53-A5DEFB98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F370-998A-4775-8AB9-E36FDE275AC3}" type="datetimeFigureOut">
              <a:rPr lang="en-AU" smtClean="0"/>
              <a:t>14/09/2018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BB3BB-DA46-411D-86AF-7576D613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AC0FB-E9C4-41AD-BB45-8C4EF3FF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9853-3AD0-420B-8064-54F5D100BD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080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DC13-D51F-41E1-87EE-FEC396BA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B37D2-A5E2-48AE-98F1-8FF5930BD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34790-C60A-465D-93AD-6D5CA20C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F370-998A-4775-8AB9-E36FDE275AC3}" type="datetimeFigureOut">
              <a:rPr lang="en-AU" smtClean="0"/>
              <a:t>14/09/2018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E7FB-9CD0-4C04-B693-B65B2942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8A501-3EA7-4F7E-A6FE-585B43B4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9853-3AD0-420B-8064-54F5D100BD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195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145FE-A9A7-452A-9421-398016391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44FB9-27BC-4B50-B181-EF5467C80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6CBA0-AD50-454C-84B0-6F924FCB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F370-998A-4775-8AB9-E36FDE275AC3}" type="datetimeFigureOut">
              <a:rPr lang="en-AU" smtClean="0"/>
              <a:t>14/09/2018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E1954-30BF-4732-A3F0-1D240D8A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D2915-3633-4152-A80E-4DFB5844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9853-3AD0-420B-8064-54F5D100BD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78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DCDE-81E4-402E-9CFD-B80AB17A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6037C-C2D6-4467-B3A9-484348799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07C58-5BAA-48A3-A130-B6154E48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F370-998A-4775-8AB9-E36FDE275AC3}" type="datetimeFigureOut">
              <a:rPr lang="en-AU" smtClean="0"/>
              <a:t>14/09/2018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E22A3-B747-490D-97D8-9794D3F4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217A4-E5EC-4775-AC77-1A288DB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9853-3AD0-420B-8064-54F5D100BD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168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49B9-CAFD-4E97-91C9-1A5EA515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95568-5D9E-4E62-87D1-F885B7A22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D0231-95CC-4BA6-BE3A-4D6C3E51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F370-998A-4775-8AB9-E36FDE275AC3}" type="datetimeFigureOut">
              <a:rPr lang="en-AU" smtClean="0"/>
              <a:t>14/09/2018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2AFB1-516C-41D4-9F07-19DE03F9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B6EDC-5D67-4C71-A91C-73B71BA6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9853-3AD0-420B-8064-54F5D100BD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180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C9E3-9E43-4C3A-AA73-5008F9DA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259B3-E2EA-4DCB-BD9F-F6E898D0D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A13E-98AF-4292-9D45-E85FA2EEA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E97FC-3E11-4C51-8DD0-E9C3B342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F370-998A-4775-8AB9-E36FDE275AC3}" type="datetimeFigureOut">
              <a:rPr lang="en-AU" smtClean="0"/>
              <a:t>14/09/2018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34FE4-DD60-48A3-8B22-CBB4570A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F19AE-BBE1-4332-9F02-1E802D00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9853-3AD0-420B-8064-54F5D100BD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13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C830-C711-42A2-97A1-94A1735E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30A35-96A6-448F-B027-643B955B1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C3985-92ED-4835-BF72-6969920A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6BA1B-724F-45B4-997C-101830847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644D7-B657-4514-95AE-2D68F5A70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F8EC6F-6904-4547-961D-223C89A7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F370-998A-4775-8AB9-E36FDE275AC3}" type="datetimeFigureOut">
              <a:rPr lang="en-AU" smtClean="0"/>
              <a:t>14/09/2018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FBAFA4-8EC4-492C-85A6-07B59BAD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641DE-0274-414D-83CF-51D11918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9853-3AD0-420B-8064-54F5D100BD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444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AB76-ECF4-47A8-8642-3D83A6C2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1FE7C-0F34-4BB2-876D-D4400875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F370-998A-4775-8AB9-E36FDE275AC3}" type="datetimeFigureOut">
              <a:rPr lang="en-AU" smtClean="0"/>
              <a:t>14/09/2018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79EB4-BD30-41AE-A960-2844902D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E5CB5-6341-48C1-B2C0-72F342E9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9853-3AD0-420B-8064-54F5D100BD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376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F9BCAC-B12E-4262-9F05-D29F81B4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F370-998A-4775-8AB9-E36FDE275AC3}" type="datetimeFigureOut">
              <a:rPr lang="en-AU" smtClean="0"/>
              <a:t>14/09/2018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EAF4F-E418-423B-AB32-C81D79C7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A6B3F-2C54-43A0-9D74-BB7CC006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9853-3AD0-420B-8064-54F5D100BD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36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073D-6213-4194-BE4D-F3CE3335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4FBFA-7D75-4A6A-89BE-6C453C6B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228F1-6700-4BDF-B005-772807396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30981-50E5-49D1-B8E8-669C9B17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F370-998A-4775-8AB9-E36FDE275AC3}" type="datetimeFigureOut">
              <a:rPr lang="en-AU" smtClean="0"/>
              <a:t>14/09/2018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927B9-5573-41D1-BD73-DF677A4A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40831-73B7-4BD2-A5DC-BB6A5143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9853-3AD0-420B-8064-54F5D100BD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59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7416-0F44-43FB-A945-A2A84E10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6E889-65C3-4F25-97BE-694536A21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02C90-A858-4654-9B30-369157604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BD1EF-469E-4A92-92A3-A5D1B057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F370-998A-4775-8AB9-E36FDE275AC3}" type="datetimeFigureOut">
              <a:rPr lang="en-AU" smtClean="0"/>
              <a:t>14/09/2018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2176-0133-424F-9FA3-BF0A5519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7EC82-653A-4505-89C7-63131668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9853-3AD0-420B-8064-54F5D100BD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527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ACB53-6337-4C4C-B4AC-6A4BBE1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767E5-BC60-4ABD-AB05-C3E2A4ED8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0B0F6-6CC0-4720-8707-CD7FD425A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1F370-998A-4775-8AB9-E36FDE275AC3}" type="datetimeFigureOut">
              <a:rPr lang="en-AU" smtClean="0"/>
              <a:t>14/09/2018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C0930-5DC2-4427-AEE3-D04F3F921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2003A-E4EF-40D6-BD4D-E5B9414D6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39853-3AD0-420B-8064-54F5D100BD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341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rrytsao/nrf24_cx10_p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ebish/nrf24_multipro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4114-D015-4FBB-B868-43376D9D9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Droning on about drones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631E2-A4AC-41B8-BDF3-32E05625F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(super high level)</a:t>
            </a:r>
          </a:p>
        </p:txBody>
      </p:sp>
    </p:spTree>
    <p:extLst>
      <p:ext uri="{BB962C8B-B14F-4D97-AF65-F5344CB8AC3E}">
        <p14:creationId xmlns:p14="http://schemas.microsoft.com/office/powerpoint/2010/main" val="438463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EA6B-A4B8-44D3-91FE-6B61290B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Running on laptop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AEB3-1602-4C6F-8B46-77427F4D7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Outputs to USB 4 simple numbers: throttle, yaw, pitch, roll</a:t>
            </a:r>
          </a:p>
          <a:p>
            <a:r>
              <a:rPr lang="en-AU" dirty="0"/>
              <a:t>Any language will do, as long as it can open the USB device</a:t>
            </a:r>
          </a:p>
        </p:txBody>
      </p:sp>
    </p:spTree>
    <p:extLst>
      <p:ext uri="{BB962C8B-B14F-4D97-AF65-F5344CB8AC3E}">
        <p14:creationId xmlns:p14="http://schemas.microsoft.com/office/powerpoint/2010/main" val="26999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EA6B-A4B8-44D3-91FE-6B61290B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Running on laptop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AEB3-1602-4C6F-8B46-77427F4D7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Outputs to USB 4 simple numbers: throttle, yaw, pitch, roll</a:t>
            </a:r>
          </a:p>
          <a:p>
            <a:r>
              <a:rPr lang="en-AU" dirty="0"/>
              <a:t>Any language will do, as long as it can open the USB device</a:t>
            </a:r>
          </a:p>
          <a:p>
            <a:r>
              <a:rPr lang="en-AU" dirty="0">
                <a:hlinkClick r:id="rId2"/>
              </a:rPr>
              <a:t>https://github.com/perrytsao/nrf24_cx10_pc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2635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B1AC-5447-4852-AF6B-AC7FFFCF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Throttle up!!!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F5B1-CA19-441D-BEBB-93F22961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options := </a:t>
            </a:r>
            <a:r>
              <a:rPr lang="en-AU" dirty="0" err="1"/>
              <a:t>serial.OpenOptions</a:t>
            </a:r>
            <a:r>
              <a:rPr lang="en-AU" dirty="0"/>
              <a:t>{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err="1"/>
              <a:t>PortName</a:t>
            </a:r>
            <a:r>
              <a:rPr lang="en-AU" dirty="0"/>
              <a:t>:        "COM5",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err="1"/>
              <a:t>BaudRate</a:t>
            </a:r>
            <a:r>
              <a:rPr lang="en-AU" dirty="0"/>
              <a:t>:        115200,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err="1"/>
              <a:t>DataBits</a:t>
            </a:r>
            <a:r>
              <a:rPr lang="en-AU" dirty="0"/>
              <a:t>:        8,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err="1"/>
              <a:t>StopBits</a:t>
            </a:r>
            <a:r>
              <a:rPr lang="en-AU" dirty="0"/>
              <a:t>:        1,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err="1"/>
              <a:t>MinimumReadSize</a:t>
            </a:r>
            <a:r>
              <a:rPr lang="en-AU" dirty="0"/>
              <a:t>: 4,</a:t>
            </a:r>
          </a:p>
          <a:p>
            <a:pPr marL="0" indent="0">
              <a:buNone/>
            </a:pPr>
            <a:r>
              <a:rPr lang="en-AU" dirty="0"/>
              <a:t>}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port, _ := </a:t>
            </a:r>
            <a:r>
              <a:rPr lang="en-AU" dirty="0" err="1"/>
              <a:t>serial.Open</a:t>
            </a:r>
            <a:r>
              <a:rPr lang="en-AU" dirty="0"/>
              <a:t>(options)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// write throttle, roll, pitch, rudder</a:t>
            </a:r>
          </a:p>
          <a:p>
            <a:pPr marL="0" indent="0">
              <a:buNone/>
            </a:pPr>
            <a:r>
              <a:rPr lang="en-AU" dirty="0"/>
              <a:t>b := []byte("1200,50,50,50")</a:t>
            </a:r>
          </a:p>
          <a:p>
            <a:pPr marL="0" indent="0">
              <a:buNone/>
            </a:pPr>
            <a:r>
              <a:rPr lang="en-AU" dirty="0"/>
              <a:t>_, _ = </a:t>
            </a:r>
            <a:r>
              <a:rPr lang="en-AU" dirty="0" err="1"/>
              <a:t>port.Write</a:t>
            </a:r>
            <a:r>
              <a:rPr lang="en-AU" dirty="0"/>
              <a:t>(b)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152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77640F-5969-458B-BC19-856EC6D02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554" y="3699306"/>
            <a:ext cx="2183510" cy="17306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F883F71-102C-4DBE-9E30-C69B624F2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878" y="3699306"/>
            <a:ext cx="2276770" cy="16337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3E5D1B-CA11-41D7-BD46-C8BAC5959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495" y="3356483"/>
            <a:ext cx="2143125" cy="2200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10F670-F612-4AEC-BB13-57E451236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0348" y="591630"/>
            <a:ext cx="2076450" cy="18097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3025E97-46B3-4D4A-8A13-B576306B3C53}"/>
              </a:ext>
            </a:extLst>
          </p:cNvPr>
          <p:cNvSpPr/>
          <p:nvPr/>
        </p:nvSpPr>
        <p:spPr>
          <a:xfrm>
            <a:off x="3555060" y="4333387"/>
            <a:ext cx="772998" cy="365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EDBA2480-B97D-4EB1-B384-517C951040BD}"/>
              </a:ext>
            </a:extLst>
          </p:cNvPr>
          <p:cNvSpPr/>
          <p:nvPr/>
        </p:nvSpPr>
        <p:spPr>
          <a:xfrm>
            <a:off x="8274745" y="2978633"/>
            <a:ext cx="1432875" cy="133634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C6230335-72E5-4F71-8ADE-FAFD53CE2F47}"/>
              </a:ext>
            </a:extLst>
          </p:cNvPr>
          <p:cNvSpPr/>
          <p:nvPr/>
        </p:nvSpPr>
        <p:spPr>
          <a:xfrm>
            <a:off x="8163195" y="2581103"/>
            <a:ext cx="1978615" cy="169579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71958929-3A0F-4899-A06F-9F5F492F5F06}"/>
              </a:ext>
            </a:extLst>
          </p:cNvPr>
          <p:cNvSpPr/>
          <p:nvPr/>
        </p:nvSpPr>
        <p:spPr>
          <a:xfrm>
            <a:off x="8163195" y="2143940"/>
            <a:ext cx="2467191" cy="215235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A7C1FF-7221-4CA4-B668-8FC5BD29B644}"/>
              </a:ext>
            </a:extLst>
          </p:cNvPr>
          <p:cNvSpPr txBox="1"/>
          <p:nvPr/>
        </p:nvSpPr>
        <p:spPr>
          <a:xfrm>
            <a:off x="4389676" y="2883126"/>
            <a:ext cx="3373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Arduino Uno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AD2541-BE2C-497E-AC4A-A026F1E73AFE}"/>
              </a:ext>
            </a:extLst>
          </p:cNvPr>
          <p:cNvSpPr txBox="1"/>
          <p:nvPr/>
        </p:nvSpPr>
        <p:spPr>
          <a:xfrm>
            <a:off x="6729326" y="5489440"/>
            <a:ext cx="4523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Radio Transmitter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3BA944-CE3F-4F5F-B064-8AAC5CA51931}"/>
              </a:ext>
            </a:extLst>
          </p:cNvPr>
          <p:cNvSpPr txBox="1"/>
          <p:nvPr/>
        </p:nvSpPr>
        <p:spPr>
          <a:xfrm>
            <a:off x="8391496" y="517255"/>
            <a:ext cx="1750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Drone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4FC607A-E175-4534-BBE2-CF2ADF668A0B}"/>
              </a:ext>
            </a:extLst>
          </p:cNvPr>
          <p:cNvSpPr/>
          <p:nvPr/>
        </p:nvSpPr>
        <p:spPr>
          <a:xfrm>
            <a:off x="7035072" y="4314982"/>
            <a:ext cx="772998" cy="3655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3DEC5-B9B6-4190-831C-B3DE34AD0C2A}"/>
              </a:ext>
            </a:extLst>
          </p:cNvPr>
          <p:cNvSpPr txBox="1"/>
          <p:nvPr/>
        </p:nvSpPr>
        <p:spPr>
          <a:xfrm>
            <a:off x="10174295" y="3164169"/>
            <a:ext cx="138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PPM voodoo</a:t>
            </a:r>
          </a:p>
        </p:txBody>
      </p:sp>
    </p:spTree>
    <p:extLst>
      <p:ext uri="{BB962C8B-B14F-4D97-AF65-F5344CB8AC3E}">
        <p14:creationId xmlns:p14="http://schemas.microsoft.com/office/powerpoint/2010/main" val="1852735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EA6B-A4B8-44D3-91FE-6B61290B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Arduino code (hard stuff)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AEB3-1602-4C6F-8B46-77427F4D7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Converts serial input (USB) to PPM protocol</a:t>
            </a:r>
          </a:p>
        </p:txBody>
      </p:sp>
    </p:spTree>
    <p:extLst>
      <p:ext uri="{BB962C8B-B14F-4D97-AF65-F5344CB8AC3E}">
        <p14:creationId xmlns:p14="http://schemas.microsoft.com/office/powerpoint/2010/main" val="1529027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EA6B-A4B8-44D3-91FE-6B61290B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Arduino code (hard stuff)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AEB3-1602-4C6F-8B46-77427F4D7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Converts serial input (USB) to PPM protocol</a:t>
            </a:r>
          </a:p>
          <a:p>
            <a:r>
              <a:rPr lang="en-AU" dirty="0"/>
              <a:t>Someone WAAAYYY smarter than myself wrote it</a:t>
            </a:r>
          </a:p>
        </p:txBody>
      </p:sp>
    </p:spTree>
    <p:extLst>
      <p:ext uri="{BB962C8B-B14F-4D97-AF65-F5344CB8AC3E}">
        <p14:creationId xmlns:p14="http://schemas.microsoft.com/office/powerpoint/2010/main" val="2549180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EA6B-A4B8-44D3-91FE-6B61290B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Arduino code (hard stuff)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AEB3-1602-4C6F-8B46-77427F4D7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Converts serial input (USB) to PPM protocol</a:t>
            </a:r>
          </a:p>
          <a:p>
            <a:r>
              <a:rPr lang="en-AU" dirty="0"/>
              <a:t>Someone WAAAYYY smarter than myself wrote it</a:t>
            </a:r>
          </a:p>
          <a:p>
            <a:r>
              <a:rPr lang="en-AU" dirty="0"/>
              <a:t>Different drones have different receivers (so slightly different comms code)</a:t>
            </a:r>
          </a:p>
        </p:txBody>
      </p:sp>
    </p:spTree>
    <p:extLst>
      <p:ext uri="{BB962C8B-B14F-4D97-AF65-F5344CB8AC3E}">
        <p14:creationId xmlns:p14="http://schemas.microsoft.com/office/powerpoint/2010/main" val="1478525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EA6B-A4B8-44D3-91FE-6B61290B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Arduino code (hard stuff)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AEB3-1602-4C6F-8B46-77427F4D7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Converts serial input (USB) to PPM protocol</a:t>
            </a:r>
          </a:p>
          <a:p>
            <a:r>
              <a:rPr lang="en-AU" dirty="0"/>
              <a:t>Someone WAAAYYY smarter than myself wrote it</a:t>
            </a:r>
          </a:p>
          <a:p>
            <a:r>
              <a:rPr lang="en-AU" dirty="0"/>
              <a:t>Different drones have different receivers (so slightly different comms code)</a:t>
            </a:r>
          </a:p>
          <a:p>
            <a:r>
              <a:rPr lang="en-AU" dirty="0"/>
              <a:t>PPM is a starting point. Can proceed to </a:t>
            </a:r>
            <a:r>
              <a:rPr lang="en-AU" dirty="0" err="1"/>
              <a:t>IBus</a:t>
            </a:r>
            <a:r>
              <a:rPr lang="en-AU" dirty="0"/>
              <a:t>, </a:t>
            </a:r>
            <a:r>
              <a:rPr lang="en-AU" dirty="0" err="1"/>
              <a:t>SBus</a:t>
            </a:r>
            <a:r>
              <a:rPr lang="en-AU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1585878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EA6B-A4B8-44D3-91FE-6B61290B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Arduino code (hard stuff)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AEB3-1602-4C6F-8B46-77427F4D7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Converts serial input (USB) to PPM protocol</a:t>
            </a:r>
          </a:p>
          <a:p>
            <a:r>
              <a:rPr lang="en-AU" dirty="0"/>
              <a:t>Someone WAAAYYY smarter than myself wrote it</a:t>
            </a:r>
          </a:p>
          <a:p>
            <a:r>
              <a:rPr lang="en-AU" dirty="0"/>
              <a:t>Different drones have different receivers (so slightly different comms code)</a:t>
            </a:r>
          </a:p>
          <a:p>
            <a:r>
              <a:rPr lang="en-AU" dirty="0"/>
              <a:t>PPM is a starting point. Can proceed to </a:t>
            </a:r>
            <a:r>
              <a:rPr lang="en-AU" dirty="0" err="1"/>
              <a:t>IBus</a:t>
            </a:r>
            <a:r>
              <a:rPr lang="en-AU" dirty="0"/>
              <a:t>, </a:t>
            </a:r>
            <a:r>
              <a:rPr lang="en-AU" dirty="0" err="1"/>
              <a:t>SBus</a:t>
            </a:r>
            <a:r>
              <a:rPr lang="en-AU" dirty="0"/>
              <a:t> etc.</a:t>
            </a:r>
          </a:p>
          <a:p>
            <a:r>
              <a:rPr lang="en-AU" dirty="0">
                <a:hlinkClick r:id="rId2"/>
              </a:rPr>
              <a:t>https://github.com/goebish/nrf24_multipro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6042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883F71-102C-4DBE-9E30-C69B624F2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88" y="4104659"/>
            <a:ext cx="2276770" cy="16337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3E5D1B-CA11-41D7-BD46-C8BAC5959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005" y="3761836"/>
            <a:ext cx="2143125" cy="2200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10F670-F612-4AEC-BB13-57E451236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858" y="996983"/>
            <a:ext cx="2076450" cy="180975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DBA2480-B97D-4EB1-B384-517C951040BD}"/>
              </a:ext>
            </a:extLst>
          </p:cNvPr>
          <p:cNvSpPr/>
          <p:nvPr/>
        </p:nvSpPr>
        <p:spPr>
          <a:xfrm>
            <a:off x="4796255" y="3383986"/>
            <a:ext cx="1432875" cy="133634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C6230335-72E5-4F71-8ADE-FAFD53CE2F47}"/>
              </a:ext>
            </a:extLst>
          </p:cNvPr>
          <p:cNvSpPr/>
          <p:nvPr/>
        </p:nvSpPr>
        <p:spPr>
          <a:xfrm>
            <a:off x="4684705" y="2986456"/>
            <a:ext cx="1978615" cy="169579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71958929-3A0F-4899-A06F-9F5F492F5F06}"/>
              </a:ext>
            </a:extLst>
          </p:cNvPr>
          <p:cNvSpPr/>
          <p:nvPr/>
        </p:nvSpPr>
        <p:spPr>
          <a:xfrm>
            <a:off x="4684705" y="2549293"/>
            <a:ext cx="2467191" cy="215235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A7C1FF-7221-4CA4-B668-8FC5BD29B644}"/>
              </a:ext>
            </a:extLst>
          </p:cNvPr>
          <p:cNvSpPr txBox="1"/>
          <p:nvPr/>
        </p:nvSpPr>
        <p:spPr>
          <a:xfrm>
            <a:off x="911186" y="3288479"/>
            <a:ext cx="3373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Arduino Uno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AD2541-BE2C-497E-AC4A-A026F1E73AFE}"/>
              </a:ext>
            </a:extLst>
          </p:cNvPr>
          <p:cNvSpPr txBox="1"/>
          <p:nvPr/>
        </p:nvSpPr>
        <p:spPr>
          <a:xfrm>
            <a:off x="3250836" y="5894793"/>
            <a:ext cx="4523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Radio Transmitter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3BA944-CE3F-4F5F-B064-8AAC5CA51931}"/>
              </a:ext>
            </a:extLst>
          </p:cNvPr>
          <p:cNvSpPr txBox="1"/>
          <p:nvPr/>
        </p:nvSpPr>
        <p:spPr>
          <a:xfrm>
            <a:off x="5157567" y="946658"/>
            <a:ext cx="938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D1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4FC607A-E175-4534-BBE2-CF2ADF668A0B}"/>
              </a:ext>
            </a:extLst>
          </p:cNvPr>
          <p:cNvSpPr/>
          <p:nvPr/>
        </p:nvSpPr>
        <p:spPr>
          <a:xfrm>
            <a:off x="3556582" y="4720335"/>
            <a:ext cx="772998" cy="3655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3DEC5-B9B6-4190-831C-B3DE34AD0C2A}"/>
              </a:ext>
            </a:extLst>
          </p:cNvPr>
          <p:cNvSpPr txBox="1"/>
          <p:nvPr/>
        </p:nvSpPr>
        <p:spPr>
          <a:xfrm>
            <a:off x="6498133" y="426537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PPM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3D8801-59D5-4C12-938C-7546CB46D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7446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0EF3C-E177-4581-A000-39062014C793}"/>
              </a:ext>
            </a:extLst>
          </p:cNvPr>
          <p:cNvSpPr txBox="1"/>
          <p:nvPr/>
        </p:nvSpPr>
        <p:spPr>
          <a:xfrm>
            <a:off x="10811580" y="3925139"/>
            <a:ext cx="938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D2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A560D42F-E76D-48B9-A13C-9423351E6950}"/>
              </a:ext>
            </a:extLst>
          </p:cNvPr>
          <p:cNvSpPr/>
          <p:nvPr/>
        </p:nvSpPr>
        <p:spPr>
          <a:xfrm>
            <a:off x="5747208" y="4786936"/>
            <a:ext cx="1432875" cy="1336349"/>
          </a:xfrm>
          <a:prstGeom prst="arc">
            <a:avLst>
              <a:gd name="adj1" fmla="val 17190190"/>
              <a:gd name="adj2" fmla="val 46482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62BAA2D1-375F-47C7-92FA-B7A06D79F6B3}"/>
              </a:ext>
            </a:extLst>
          </p:cNvPr>
          <p:cNvSpPr/>
          <p:nvPr/>
        </p:nvSpPr>
        <p:spPr>
          <a:xfrm>
            <a:off x="6317721" y="4677348"/>
            <a:ext cx="1432875" cy="1623229"/>
          </a:xfrm>
          <a:prstGeom prst="arc">
            <a:avLst>
              <a:gd name="adj1" fmla="val 17190190"/>
              <a:gd name="adj2" fmla="val 46482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75866505-EB67-4AF1-BCEB-EBCE98816F17}"/>
              </a:ext>
            </a:extLst>
          </p:cNvPr>
          <p:cNvSpPr/>
          <p:nvPr/>
        </p:nvSpPr>
        <p:spPr>
          <a:xfrm>
            <a:off x="6977163" y="4374544"/>
            <a:ext cx="1432875" cy="2035622"/>
          </a:xfrm>
          <a:prstGeom prst="arc">
            <a:avLst>
              <a:gd name="adj1" fmla="val 17190190"/>
              <a:gd name="adj2" fmla="val 46482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FEB391-D198-4C16-BBD9-4A122574D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8921" y="4633025"/>
            <a:ext cx="2407406" cy="189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1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3E175-E509-438D-802E-5F5EA50A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Drones… where?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1BE2-6245-4165-BC2D-39412DC71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Photography</a:t>
            </a:r>
          </a:p>
          <a:p>
            <a:r>
              <a:rPr lang="en-AU" dirty="0"/>
              <a:t>Military</a:t>
            </a:r>
          </a:p>
          <a:p>
            <a:r>
              <a:rPr lang="en-AU" dirty="0"/>
              <a:t>Agriculture</a:t>
            </a:r>
          </a:p>
          <a:p>
            <a:r>
              <a:rPr lang="en-AU" dirty="0"/>
              <a:t>Racing</a:t>
            </a:r>
          </a:p>
          <a:p>
            <a:r>
              <a:rPr lang="en-AU" dirty="0"/>
              <a:t>Search and Rescue</a:t>
            </a:r>
          </a:p>
          <a:p>
            <a:r>
              <a:rPr lang="en-AU" dirty="0"/>
              <a:t>Making conference audiences nervous…</a:t>
            </a:r>
          </a:p>
          <a:p>
            <a:r>
              <a:rPr lang="en-AU" dirty="0"/>
              <a:t>And so on…..</a:t>
            </a:r>
          </a:p>
        </p:txBody>
      </p:sp>
    </p:spTree>
    <p:extLst>
      <p:ext uri="{BB962C8B-B14F-4D97-AF65-F5344CB8AC3E}">
        <p14:creationId xmlns:p14="http://schemas.microsoft.com/office/powerpoint/2010/main" val="248205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D2A9-1EA6-4FBD-BCF5-4401FD95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/>
              <a:t>Reference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6889B-46C7-4F30-BA8D-B8BFF03DB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Github.com/</a:t>
            </a:r>
            <a:r>
              <a:rPr lang="en-AU" dirty="0" err="1"/>
              <a:t>kpfaulkner</a:t>
            </a:r>
            <a:r>
              <a:rPr lang="en-AU" dirty="0"/>
              <a:t>/drones</a:t>
            </a:r>
          </a:p>
        </p:txBody>
      </p:sp>
    </p:spTree>
    <p:extLst>
      <p:ext uri="{BB962C8B-B14F-4D97-AF65-F5344CB8AC3E}">
        <p14:creationId xmlns:p14="http://schemas.microsoft.com/office/powerpoint/2010/main" val="4149273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21CD-37C3-4BA0-8A5F-127129CB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Prepare sacrifice </a:t>
            </a:r>
            <a:br>
              <a:rPr lang="en-AU" dirty="0"/>
            </a:br>
            <a:r>
              <a:rPr lang="en-AU" dirty="0"/>
              <a:t>to demo gods..</a:t>
            </a:r>
          </a:p>
        </p:txBody>
      </p:sp>
      <p:pic>
        <p:nvPicPr>
          <p:cNvPr id="1026" name="Picture 2" descr="Image result for cartoon image of goat">
            <a:extLst>
              <a:ext uri="{FF2B5EF4-FFF2-40B4-BE49-F238E27FC236}">
                <a16:creationId xmlns:a16="http://schemas.microsoft.com/office/drawing/2014/main" id="{F0BC6315-C526-4904-BB4F-B2BE052DBD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7" y="1856623"/>
            <a:ext cx="493987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D33376-660A-43B8-B4AC-54D83E0B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636" y="0"/>
            <a:ext cx="4828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07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917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64F1A-1BC9-43AC-9CF2-EFABAF93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Programming drones…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11149-78CE-4753-9C01-074D4622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More industries and jobs are using drones/quads…  so better learn to use them!</a:t>
            </a:r>
          </a:p>
          <a:p>
            <a:r>
              <a:rPr lang="en-AU" dirty="0"/>
              <a:t>NOT talking about DJI + MS partnership…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56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F3A2-310D-4C85-9808-29B6E80D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/>
              <a:t>Budget issues…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6601F-A88D-4EE0-BFED-70BBE829B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DJI Phantom 4 $2399</a:t>
            </a:r>
          </a:p>
          <a:p>
            <a:r>
              <a:rPr lang="en-AU" dirty="0"/>
              <a:t>DJI </a:t>
            </a:r>
            <a:r>
              <a:rPr lang="en-AU" dirty="0" err="1"/>
              <a:t>Mavik</a:t>
            </a:r>
            <a:r>
              <a:rPr lang="en-AU" dirty="0"/>
              <a:t> Pro $1399</a:t>
            </a:r>
          </a:p>
          <a:p>
            <a:r>
              <a:rPr lang="en-AU" dirty="0"/>
              <a:t>DJI </a:t>
            </a:r>
            <a:r>
              <a:rPr lang="en-AU" dirty="0" err="1"/>
              <a:t>Mavik</a:t>
            </a:r>
            <a:r>
              <a:rPr lang="en-AU" dirty="0"/>
              <a:t> Air $1299</a:t>
            </a:r>
          </a:p>
          <a:p>
            <a:r>
              <a:rPr lang="en-AU" dirty="0" err="1"/>
              <a:t>ImpulseRC</a:t>
            </a:r>
            <a:r>
              <a:rPr lang="en-AU" dirty="0"/>
              <a:t> Helix $600</a:t>
            </a:r>
          </a:p>
          <a:p>
            <a:r>
              <a:rPr lang="en-AU" dirty="0"/>
              <a:t>.</a:t>
            </a:r>
          </a:p>
          <a:p>
            <a:r>
              <a:rPr lang="en-AU" dirty="0"/>
              <a:t>.</a:t>
            </a:r>
          </a:p>
          <a:p>
            <a:r>
              <a:rPr lang="en-AU" dirty="0"/>
              <a:t>.</a:t>
            </a:r>
          </a:p>
          <a:p>
            <a:r>
              <a:rPr lang="en-AU" dirty="0" err="1"/>
              <a:t>Eachine</a:t>
            </a:r>
            <a:r>
              <a:rPr lang="en-AU" dirty="0"/>
              <a:t> 010 ……..… $20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48E93FD-B09A-4A7B-891D-C71A329B6C52}"/>
              </a:ext>
            </a:extLst>
          </p:cNvPr>
          <p:cNvSpPr/>
          <p:nvPr/>
        </p:nvSpPr>
        <p:spPr>
          <a:xfrm rot="3827712">
            <a:off x="5798009" y="2933117"/>
            <a:ext cx="1753299" cy="33852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2CC87-0F2D-4F2D-8270-FBBF64D2F126}"/>
              </a:ext>
            </a:extLst>
          </p:cNvPr>
          <p:cNvSpPr txBox="1"/>
          <p:nvPr/>
        </p:nvSpPr>
        <p:spPr>
          <a:xfrm>
            <a:off x="8422547" y="2924076"/>
            <a:ext cx="16358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/>
              <a:t>Our </a:t>
            </a:r>
            <a:r>
              <a:rPr lang="en-AU" sz="3200" dirty="0"/>
              <a:t>budget!</a:t>
            </a:r>
          </a:p>
        </p:txBody>
      </p:sp>
    </p:spTree>
    <p:extLst>
      <p:ext uri="{BB962C8B-B14F-4D97-AF65-F5344CB8AC3E}">
        <p14:creationId xmlns:p14="http://schemas.microsoft.com/office/powerpoint/2010/main" val="289948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F3A2-310D-4C85-9808-29B6E80D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DUCK!!!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E9993F-5049-4378-B623-1D30B0188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228" y="1825625"/>
            <a:ext cx="2825544" cy="4351338"/>
          </a:xfrm>
        </p:spPr>
      </p:pic>
    </p:spTree>
    <p:extLst>
      <p:ext uri="{BB962C8B-B14F-4D97-AF65-F5344CB8AC3E}">
        <p14:creationId xmlns:p14="http://schemas.microsoft.com/office/powerpoint/2010/main" val="277642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B87B-5B57-4140-8E57-BC8C4051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FUN!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0CC6F-B3CE-4DAF-9245-2761079B8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End goal is to have something for Will to race/chase.</a:t>
            </a:r>
          </a:p>
          <a:p>
            <a:r>
              <a:rPr lang="en-AU" dirty="0"/>
              <a:t>(</a:t>
            </a:r>
            <a:r>
              <a:rPr lang="en-AU" b="1" dirty="0"/>
              <a:t>Real</a:t>
            </a:r>
            <a:r>
              <a:rPr lang="en-AU" dirty="0"/>
              <a:t> end goal is Skynet, but </a:t>
            </a:r>
            <a:r>
              <a:rPr lang="en-AU" dirty="0" err="1"/>
              <a:t>sssshhhhhh</a:t>
            </a:r>
            <a:r>
              <a:rPr lang="en-AU" dirty="0"/>
              <a:t>)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938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77640F-5969-458B-BC19-856EC6D02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554" y="3699306"/>
            <a:ext cx="2183510" cy="17306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F883F71-102C-4DBE-9E30-C69B624F2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878" y="3699306"/>
            <a:ext cx="2276770" cy="16337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3E5D1B-CA11-41D7-BD46-C8BAC5959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495" y="3356483"/>
            <a:ext cx="2143125" cy="2200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10F670-F612-4AEC-BB13-57E451236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0348" y="591630"/>
            <a:ext cx="2076450" cy="18097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3025E97-46B3-4D4A-8A13-B576306B3C53}"/>
              </a:ext>
            </a:extLst>
          </p:cNvPr>
          <p:cNvSpPr/>
          <p:nvPr/>
        </p:nvSpPr>
        <p:spPr>
          <a:xfrm>
            <a:off x="3555060" y="4333387"/>
            <a:ext cx="772998" cy="365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78EB976-98BE-4B99-A48E-418A8E04CF58}"/>
              </a:ext>
            </a:extLst>
          </p:cNvPr>
          <p:cNvSpPr/>
          <p:nvPr/>
        </p:nvSpPr>
        <p:spPr>
          <a:xfrm>
            <a:off x="7052468" y="4314982"/>
            <a:ext cx="772998" cy="365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EDBA2480-B97D-4EB1-B384-517C951040BD}"/>
              </a:ext>
            </a:extLst>
          </p:cNvPr>
          <p:cNvSpPr/>
          <p:nvPr/>
        </p:nvSpPr>
        <p:spPr>
          <a:xfrm>
            <a:off x="8274745" y="2978633"/>
            <a:ext cx="1432875" cy="133634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C6230335-72E5-4F71-8ADE-FAFD53CE2F47}"/>
              </a:ext>
            </a:extLst>
          </p:cNvPr>
          <p:cNvSpPr/>
          <p:nvPr/>
        </p:nvSpPr>
        <p:spPr>
          <a:xfrm>
            <a:off x="8163195" y="2581103"/>
            <a:ext cx="1978615" cy="169579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71958929-3A0F-4899-A06F-9F5F492F5F06}"/>
              </a:ext>
            </a:extLst>
          </p:cNvPr>
          <p:cNvSpPr/>
          <p:nvPr/>
        </p:nvSpPr>
        <p:spPr>
          <a:xfrm>
            <a:off x="8163195" y="2143940"/>
            <a:ext cx="2467191" cy="215235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A7C1FF-7221-4CA4-B668-8FC5BD29B644}"/>
              </a:ext>
            </a:extLst>
          </p:cNvPr>
          <p:cNvSpPr txBox="1"/>
          <p:nvPr/>
        </p:nvSpPr>
        <p:spPr>
          <a:xfrm>
            <a:off x="4389676" y="2883126"/>
            <a:ext cx="3373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Arduino Uno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AD2541-BE2C-497E-AC4A-A026F1E73AFE}"/>
              </a:ext>
            </a:extLst>
          </p:cNvPr>
          <p:cNvSpPr txBox="1"/>
          <p:nvPr/>
        </p:nvSpPr>
        <p:spPr>
          <a:xfrm>
            <a:off x="6729326" y="5489440"/>
            <a:ext cx="4523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Radio Transmitter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3BA944-CE3F-4F5F-B064-8AAC5CA51931}"/>
              </a:ext>
            </a:extLst>
          </p:cNvPr>
          <p:cNvSpPr txBox="1"/>
          <p:nvPr/>
        </p:nvSpPr>
        <p:spPr>
          <a:xfrm>
            <a:off x="8391496" y="517255"/>
            <a:ext cx="1750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Drone</a:t>
            </a:r>
          </a:p>
        </p:txBody>
      </p:sp>
    </p:spTree>
    <p:extLst>
      <p:ext uri="{BB962C8B-B14F-4D97-AF65-F5344CB8AC3E}">
        <p14:creationId xmlns:p14="http://schemas.microsoft.com/office/powerpoint/2010/main" val="41090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77640F-5969-458B-BC19-856EC6D02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554" y="3699306"/>
            <a:ext cx="2183510" cy="17306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F883F71-102C-4DBE-9E30-C69B624F2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878" y="3699306"/>
            <a:ext cx="2276770" cy="16337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3E5D1B-CA11-41D7-BD46-C8BAC5959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495" y="3356483"/>
            <a:ext cx="2143125" cy="2200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10F670-F612-4AEC-BB13-57E451236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0348" y="591630"/>
            <a:ext cx="2076450" cy="18097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3025E97-46B3-4D4A-8A13-B576306B3C53}"/>
              </a:ext>
            </a:extLst>
          </p:cNvPr>
          <p:cNvSpPr/>
          <p:nvPr/>
        </p:nvSpPr>
        <p:spPr>
          <a:xfrm>
            <a:off x="3555060" y="4333387"/>
            <a:ext cx="772998" cy="3655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78EB976-98BE-4B99-A48E-418A8E04CF58}"/>
              </a:ext>
            </a:extLst>
          </p:cNvPr>
          <p:cNvSpPr/>
          <p:nvPr/>
        </p:nvSpPr>
        <p:spPr>
          <a:xfrm>
            <a:off x="7052468" y="4314982"/>
            <a:ext cx="772998" cy="365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EDBA2480-B97D-4EB1-B384-517C951040BD}"/>
              </a:ext>
            </a:extLst>
          </p:cNvPr>
          <p:cNvSpPr/>
          <p:nvPr/>
        </p:nvSpPr>
        <p:spPr>
          <a:xfrm>
            <a:off x="8274745" y="2978633"/>
            <a:ext cx="1432875" cy="133634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C6230335-72E5-4F71-8ADE-FAFD53CE2F47}"/>
              </a:ext>
            </a:extLst>
          </p:cNvPr>
          <p:cNvSpPr/>
          <p:nvPr/>
        </p:nvSpPr>
        <p:spPr>
          <a:xfrm>
            <a:off x="8163195" y="2581103"/>
            <a:ext cx="1978615" cy="169579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71958929-3A0F-4899-A06F-9F5F492F5F06}"/>
              </a:ext>
            </a:extLst>
          </p:cNvPr>
          <p:cNvSpPr/>
          <p:nvPr/>
        </p:nvSpPr>
        <p:spPr>
          <a:xfrm>
            <a:off x="8163195" y="2143940"/>
            <a:ext cx="2467191" cy="215235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A7C1FF-7221-4CA4-B668-8FC5BD29B644}"/>
              </a:ext>
            </a:extLst>
          </p:cNvPr>
          <p:cNvSpPr txBox="1"/>
          <p:nvPr/>
        </p:nvSpPr>
        <p:spPr>
          <a:xfrm>
            <a:off x="4389676" y="2883126"/>
            <a:ext cx="3373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Arduino Uno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AD2541-BE2C-497E-AC4A-A026F1E73AFE}"/>
              </a:ext>
            </a:extLst>
          </p:cNvPr>
          <p:cNvSpPr txBox="1"/>
          <p:nvPr/>
        </p:nvSpPr>
        <p:spPr>
          <a:xfrm>
            <a:off x="6729326" y="5489440"/>
            <a:ext cx="4523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Radio Transmitter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3BA944-CE3F-4F5F-B064-8AAC5CA51931}"/>
              </a:ext>
            </a:extLst>
          </p:cNvPr>
          <p:cNvSpPr txBox="1"/>
          <p:nvPr/>
        </p:nvSpPr>
        <p:spPr>
          <a:xfrm>
            <a:off x="8391496" y="517255"/>
            <a:ext cx="1750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Drone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7707FD-728D-49B2-8A74-94ADD487F894}"/>
              </a:ext>
            </a:extLst>
          </p:cNvPr>
          <p:cNvSpPr txBox="1"/>
          <p:nvPr/>
        </p:nvSpPr>
        <p:spPr>
          <a:xfrm>
            <a:off x="3555060" y="394565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410574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EA6B-A4B8-44D3-91FE-6B61290B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Running on laptop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AEB3-1602-4C6F-8B46-77427F4D7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Outputs to USB 4 simple numbers: throttle, yaw, pitch, roll</a:t>
            </a:r>
          </a:p>
        </p:txBody>
      </p:sp>
    </p:spTree>
    <p:extLst>
      <p:ext uri="{BB962C8B-B14F-4D97-AF65-F5344CB8AC3E}">
        <p14:creationId xmlns:p14="http://schemas.microsoft.com/office/powerpoint/2010/main" val="182998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431</Words>
  <Application>Microsoft Office PowerPoint</Application>
  <PresentationFormat>Widescreen</PresentationFormat>
  <Paragraphs>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Droning on about drones</vt:lpstr>
      <vt:lpstr>Drones… where?</vt:lpstr>
      <vt:lpstr>Programming drones…</vt:lpstr>
      <vt:lpstr>Budget issues…</vt:lpstr>
      <vt:lpstr>DUCK!!!</vt:lpstr>
      <vt:lpstr>FUN!</vt:lpstr>
      <vt:lpstr>PowerPoint Presentation</vt:lpstr>
      <vt:lpstr>PowerPoint Presentation</vt:lpstr>
      <vt:lpstr>Running on laptop</vt:lpstr>
      <vt:lpstr>Running on laptop</vt:lpstr>
      <vt:lpstr>Running on laptop</vt:lpstr>
      <vt:lpstr>Throttle up!!!</vt:lpstr>
      <vt:lpstr>PowerPoint Presentation</vt:lpstr>
      <vt:lpstr>Arduino code (hard stuff)</vt:lpstr>
      <vt:lpstr>Arduino code (hard stuff)</vt:lpstr>
      <vt:lpstr>Arduino code (hard stuff)</vt:lpstr>
      <vt:lpstr>Arduino code (hard stuff)</vt:lpstr>
      <vt:lpstr>Arduino code (hard stuff)</vt:lpstr>
      <vt:lpstr>PowerPoint Presentation</vt:lpstr>
      <vt:lpstr>Reference</vt:lpstr>
      <vt:lpstr>Prepare sacrifice  to demo gods..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Faulkner</dc:creator>
  <cp:lastModifiedBy>Ken Faulkner</cp:lastModifiedBy>
  <cp:revision>53</cp:revision>
  <dcterms:created xsi:type="dcterms:W3CDTF">2018-06-14T04:55:36Z</dcterms:created>
  <dcterms:modified xsi:type="dcterms:W3CDTF">2018-09-14T03:31:54Z</dcterms:modified>
</cp:coreProperties>
</file>