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3" r:id="rId4"/>
    <p:sldId id="258" r:id="rId5"/>
    <p:sldId id="265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06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687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272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01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26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74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121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5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14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01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93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63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47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50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85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09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3AB154-C828-4244-8972-5CDE738767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E945-3F5C-49A3-948E-6FEAE062F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287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learn" TargetMode="External"/><Relationship Id="rId2" Type="http://schemas.openxmlformats.org/officeDocument/2006/relationships/hyperlink" Target="https://azure.com/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pfaulkner/ndcsydney2020" TargetMode="External"/><Relationship Id="rId5" Type="http://schemas.openxmlformats.org/officeDocument/2006/relationships/hyperlink" Target="https://aka.ms/AzureDeveloperSwag" TargetMode="External"/><Relationship Id="rId4" Type="http://schemas.openxmlformats.org/officeDocument/2006/relationships/hyperlink" Target="https://aka.ms/DevNewsletterJoi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ventstor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511E-8DB1-4320-8154-7D6203233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EventStore</a:t>
            </a:r>
            <a:r>
              <a:rPr lang="en-AU" dirty="0"/>
              <a:t> and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E59FF-36EF-4350-95F2-2ED65CAD2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AU" dirty="0"/>
              <a:t>Ken Faulkner</a:t>
            </a:r>
          </a:p>
        </p:txBody>
      </p:sp>
    </p:spTree>
    <p:extLst>
      <p:ext uri="{BB962C8B-B14F-4D97-AF65-F5344CB8AC3E}">
        <p14:creationId xmlns:p14="http://schemas.microsoft.com/office/powerpoint/2010/main" val="292182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EventStore</a:t>
            </a:r>
            <a:r>
              <a:rPr lang="en-AU" dirty="0"/>
              <a:t> / Event Sourcing?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Generating events, extremely easy</a:t>
            </a:r>
          </a:p>
          <a:p>
            <a:r>
              <a:rPr lang="en-AU" dirty="0"/>
              <a:t>Very easy to add more consumers later on</a:t>
            </a:r>
          </a:p>
          <a:p>
            <a:r>
              <a:rPr lang="en-AU" dirty="0"/>
              <a:t>Comparatively low resource requirement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956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EventStore</a:t>
            </a:r>
            <a:r>
              <a:rPr lang="en-AU" dirty="0"/>
              <a:t> / Event Sourcing?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AU" sz="8000" dirty="0"/>
          </a:p>
          <a:p>
            <a:pPr marL="0" indent="0" algn="ctr">
              <a:buNone/>
            </a:pPr>
            <a:r>
              <a:rPr lang="en-AU" sz="8000" dirty="0"/>
              <a:t>BUT…..</a:t>
            </a:r>
          </a:p>
        </p:txBody>
      </p:sp>
    </p:spTree>
    <p:extLst>
      <p:ext uri="{BB962C8B-B14F-4D97-AF65-F5344CB8AC3E}">
        <p14:creationId xmlns:p14="http://schemas.microsoft.com/office/powerpoint/2010/main" val="139646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EventStore</a:t>
            </a:r>
            <a:r>
              <a:rPr lang="en-AU" dirty="0"/>
              <a:t> / Event Sourcing?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New version uses </a:t>
            </a:r>
            <a:r>
              <a:rPr lang="en-AU" dirty="0" err="1"/>
              <a:t>gRPC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296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EventStore</a:t>
            </a:r>
            <a:r>
              <a:rPr lang="en-AU" dirty="0"/>
              <a:t> / Event Sourcing?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AU" dirty="0"/>
              <a:t>New version uses </a:t>
            </a:r>
            <a:r>
              <a:rPr lang="en-AU" dirty="0" err="1"/>
              <a:t>gRPC</a:t>
            </a:r>
            <a:endParaRPr lang="en-AU" dirty="0"/>
          </a:p>
          <a:p>
            <a:r>
              <a:rPr lang="en-AU" dirty="0"/>
              <a:t>Official client not out yet (but .proto </a:t>
            </a:r>
            <a:r>
              <a:rPr lang="en-AU"/>
              <a:t>files available)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769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Swag complements of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Try Azure for free: </a:t>
            </a:r>
            <a:r>
              <a:rPr lang="en-AU" dirty="0">
                <a:hlinkClick r:id="rId2"/>
              </a:rPr>
              <a:t>https://azure.com/free</a:t>
            </a:r>
            <a:endParaRPr lang="en-AU" dirty="0"/>
          </a:p>
          <a:p>
            <a:r>
              <a:rPr lang="en-AU" dirty="0"/>
              <a:t>Learn Azure for free: </a:t>
            </a:r>
            <a:r>
              <a:rPr lang="en-AU" dirty="0">
                <a:hlinkClick r:id="rId3"/>
              </a:rPr>
              <a:t>https://aka.ms/learn</a:t>
            </a:r>
            <a:endParaRPr lang="en-AU" dirty="0"/>
          </a:p>
          <a:p>
            <a:r>
              <a:rPr lang="en-AU" dirty="0"/>
              <a:t>Join Community Newsletter: </a:t>
            </a:r>
            <a:r>
              <a:rPr lang="en-AU" dirty="0">
                <a:hlinkClick r:id="rId4"/>
              </a:rPr>
              <a:t>https://aka.ms/DevNewsletterJoin</a:t>
            </a:r>
            <a:endParaRPr lang="en-AU" dirty="0"/>
          </a:p>
          <a:p>
            <a:r>
              <a:rPr lang="en-AU" dirty="0"/>
              <a:t>Claim your Azure swag*: </a:t>
            </a:r>
            <a:r>
              <a:rPr lang="en-AU" dirty="0">
                <a:hlinkClick r:id="rId5"/>
              </a:rPr>
              <a:t>https://aka.ms/AzureDeveloperSwag</a:t>
            </a:r>
            <a:endParaRPr lang="en-AU" dirty="0"/>
          </a:p>
          <a:p>
            <a:r>
              <a:rPr lang="en-AU" dirty="0"/>
              <a:t>Code/Presentation at </a:t>
            </a:r>
            <a:r>
              <a:rPr lang="en-AU" dirty="0">
                <a:hlinkClick r:id="rId6"/>
              </a:rPr>
              <a:t>https://github.com/kpfaulkner/ndcsydney2020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1600" dirty="0"/>
              <a:t>* First 4 entrants per speaker per session. T&amp;Cs apply.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Secret code for swag is……. </a:t>
            </a:r>
            <a:r>
              <a:rPr lang="en-AU"/>
              <a:t>“XXXXX”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647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EventStore</a:t>
            </a:r>
            <a:r>
              <a:rPr lang="en-AU" dirty="0"/>
              <a:t> / Event Sourcing?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AU" dirty="0" err="1"/>
              <a:t>Eventstore</a:t>
            </a:r>
            <a:r>
              <a:rPr lang="en-AU" dirty="0"/>
              <a:t>: </a:t>
            </a:r>
            <a:r>
              <a:rPr lang="en-AU" dirty="0">
                <a:hlinkClick r:id="rId2"/>
              </a:rPr>
              <a:t>https://eventstore.org/</a:t>
            </a:r>
            <a:endParaRPr lang="en-AU" dirty="0"/>
          </a:p>
          <a:p>
            <a:r>
              <a:rPr lang="en-AU" dirty="0"/>
              <a:t>Go Client: https://github.com/jdextraze/go-gesclient/</a:t>
            </a:r>
          </a:p>
        </p:txBody>
      </p:sp>
    </p:spTree>
    <p:extLst>
      <p:ext uri="{BB962C8B-B14F-4D97-AF65-F5344CB8AC3E}">
        <p14:creationId xmlns:p14="http://schemas.microsoft.com/office/powerpoint/2010/main" val="180553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EventStore</a:t>
            </a:r>
            <a:r>
              <a:rPr lang="en-AU" dirty="0"/>
              <a:t> / Event Sourcing?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4800" dirty="0"/>
              <a:t>Microsoft SWAG </a:t>
            </a:r>
            <a:r>
              <a:rPr lang="en-AU" sz="4800" dirty="0">
                <a:sym typeface="Wingdings" panose="05000000000000000000" pitchFamily="2" charset="2"/>
              </a:rPr>
              <a:t> </a:t>
            </a:r>
          </a:p>
          <a:p>
            <a:pPr marL="0" indent="0" algn="ctr">
              <a:buNone/>
            </a:pPr>
            <a:r>
              <a:rPr lang="en-AU" dirty="0">
                <a:sym typeface="Wingdings" panose="05000000000000000000" pitchFamily="2" charset="2"/>
              </a:rPr>
              <a:t>(at end of talk) </a:t>
            </a:r>
          </a:p>
        </p:txBody>
      </p:sp>
    </p:spTree>
    <p:extLst>
      <p:ext uri="{BB962C8B-B14F-4D97-AF65-F5344CB8AC3E}">
        <p14:creationId xmlns:p14="http://schemas.microsoft.com/office/powerpoint/2010/main" val="332511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EventStore</a:t>
            </a:r>
            <a:r>
              <a:rPr lang="en-AU" dirty="0"/>
              <a:t> / Event Sourcing?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Am NOT the person to answer questions about CQRS, aggregate roots… etc</a:t>
            </a:r>
          </a:p>
        </p:txBody>
      </p:sp>
    </p:spTree>
    <p:extLst>
      <p:ext uri="{BB962C8B-B14F-4D97-AF65-F5344CB8AC3E}">
        <p14:creationId xmlns:p14="http://schemas.microsoft.com/office/powerpoint/2010/main" val="134723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EventStore</a:t>
            </a:r>
            <a:r>
              <a:rPr lang="en-AU" dirty="0"/>
              <a:t> / Event Sourcing?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Am NOT the person to answer questions about CQRS, aggregate roots… etc</a:t>
            </a:r>
          </a:p>
          <a:p>
            <a:r>
              <a:rPr lang="en-AU" dirty="0"/>
              <a:t>Stream of immutable events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9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EventStore</a:t>
            </a:r>
            <a:r>
              <a:rPr lang="en-AU" dirty="0"/>
              <a:t> / Event Sourcing?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Am NOT the person to answer questions about CQRS, aggregate roots… etc</a:t>
            </a:r>
          </a:p>
          <a:p>
            <a:r>
              <a:rPr lang="en-AU" dirty="0"/>
              <a:t>Stream of immutable events</a:t>
            </a:r>
          </a:p>
          <a:p>
            <a:r>
              <a:rPr lang="en-AU" dirty="0"/>
              <a:t>Full History of everything that happened + replay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357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EventStore</a:t>
            </a:r>
            <a:r>
              <a:rPr lang="en-AU" dirty="0"/>
              <a:t> / Event Sourcing?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Am NOT the person to answer questions about CQRS, aggregate roots… etc</a:t>
            </a:r>
          </a:p>
          <a:p>
            <a:r>
              <a:rPr lang="en-AU" dirty="0"/>
              <a:t>Stream of immutable events</a:t>
            </a:r>
          </a:p>
          <a:p>
            <a:r>
              <a:rPr lang="en-AU" dirty="0"/>
              <a:t>Full History of everything that happened + replay</a:t>
            </a:r>
          </a:p>
          <a:p>
            <a:r>
              <a:rPr lang="en-AU" dirty="0"/>
              <a:t>Want to either generate or process the events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EventStore</a:t>
            </a:r>
            <a:r>
              <a:rPr lang="en-AU" dirty="0"/>
              <a:t> / Event Sourcing?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pPr algn="ctr"/>
            <a:r>
              <a:rPr lang="en-AU" sz="6600" dirty="0"/>
              <a:t>CODE TIME </a:t>
            </a:r>
            <a:r>
              <a:rPr lang="en-AU" sz="6600" dirty="0">
                <a:sym typeface="Wingdings" panose="05000000000000000000" pitchFamily="2" charset="2"/>
              </a:rPr>
              <a:t>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77368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EventStore</a:t>
            </a:r>
            <a:r>
              <a:rPr lang="en-AU" dirty="0"/>
              <a:t> / Event Sourcing?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Generating events, extremely easy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090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27F-7F56-4A95-A21D-1B8E83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EventStore</a:t>
            </a:r>
            <a:r>
              <a:rPr lang="en-AU" dirty="0"/>
              <a:t> / Event Sourcing?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7D0-2037-46BC-B59F-82EFF3F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Generating events, extremely easy</a:t>
            </a:r>
          </a:p>
          <a:p>
            <a:r>
              <a:rPr lang="en-AU" dirty="0"/>
              <a:t>Very easy to add </a:t>
            </a:r>
            <a:r>
              <a:rPr lang="en-AU"/>
              <a:t>more consumers later 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3257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1502</TotalTime>
  <Words>352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EventStore and Go</vt:lpstr>
      <vt:lpstr>EventStore / Event Sourcing? </vt:lpstr>
      <vt:lpstr>EventStore / Event Sourcing? </vt:lpstr>
      <vt:lpstr>EventStore / Event Sourcing? </vt:lpstr>
      <vt:lpstr>EventStore / Event Sourcing? </vt:lpstr>
      <vt:lpstr>EventStore / Event Sourcing? </vt:lpstr>
      <vt:lpstr>EventStore / Event Sourcing? </vt:lpstr>
      <vt:lpstr>EventStore / Event Sourcing? </vt:lpstr>
      <vt:lpstr>EventStore / Event Sourcing? </vt:lpstr>
      <vt:lpstr>EventStore / Event Sourcing? </vt:lpstr>
      <vt:lpstr>EventStore / Event Sourcing? </vt:lpstr>
      <vt:lpstr>EventStore / Event Sourcing? </vt:lpstr>
      <vt:lpstr>EventStore / Event Sourcing? </vt:lpstr>
      <vt:lpstr>Swag complements of Microsoft</vt:lpstr>
      <vt:lpstr>EventStore / Event Sourcing?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EventStore and Go</dc:title>
  <dc:creator>Ken Faulkner</dc:creator>
  <cp:lastModifiedBy>Ken Faulkner</cp:lastModifiedBy>
  <cp:revision>33</cp:revision>
  <dcterms:created xsi:type="dcterms:W3CDTF">2020-09-19T05:27:08Z</dcterms:created>
  <dcterms:modified xsi:type="dcterms:W3CDTF">2020-10-13T22:14:21Z</dcterms:modified>
</cp:coreProperties>
</file>