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64" r:id="rId7"/>
    <p:sldId id="263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FACS\20130728%20flowjo%20tabl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FACS\20130728%20flowjo%20tabl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mean </a:t>
            </a:r>
            <a:r>
              <a:rPr lang="en-US" dirty="0" smtClean="0"/>
              <a:t>fluorescence (%)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Sheet0!$I$134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Sheet0!$J$135:$J$157</c:f>
                <c:numCache>
                  <c:formatCode>General</c:formatCode>
                  <c:ptCount val="23"/>
                  <c:pt idx="0">
                    <c:v>0</c:v>
                  </c:pt>
                  <c:pt idx="1">
                    <c:v>4.4611344997714477</c:v>
                  </c:pt>
                  <c:pt idx="2">
                    <c:v>2.5045417121519953</c:v>
                  </c:pt>
                  <c:pt idx="3">
                    <c:v>5.4282853290920938</c:v>
                  </c:pt>
                  <c:pt idx="4">
                    <c:v>2.1349620319442844</c:v>
                  </c:pt>
                  <c:pt idx="5">
                    <c:v>5.6330473773603797</c:v>
                  </c:pt>
                  <c:pt idx="6">
                    <c:v>2.4318509169334344</c:v>
                  </c:pt>
                  <c:pt idx="7">
                    <c:v>2.410739354611974</c:v>
                  </c:pt>
                  <c:pt idx="8">
                    <c:v>2.1486476859952082</c:v>
                  </c:pt>
                  <c:pt idx="9">
                    <c:v>3.2349481518081906</c:v>
                  </c:pt>
                  <c:pt idx="10">
                    <c:v>6.0175861074416117</c:v>
                  </c:pt>
                  <c:pt idx="11">
                    <c:v>1.5060385372631842</c:v>
                  </c:pt>
                  <c:pt idx="12">
                    <c:v>1.6996215106260197</c:v>
                  </c:pt>
                  <c:pt idx="13">
                    <c:v>1.5678585534070271</c:v>
                  </c:pt>
                  <c:pt idx="14">
                    <c:v>5.9379787622815439</c:v>
                  </c:pt>
                  <c:pt idx="15">
                    <c:v>12.276567850341699</c:v>
                  </c:pt>
                  <c:pt idx="16">
                    <c:v>8.5628764859156732</c:v>
                  </c:pt>
                  <c:pt idx="17">
                    <c:v>2.7329353060537658</c:v>
                  </c:pt>
                  <c:pt idx="18">
                    <c:v>11.896358666057226</c:v>
                  </c:pt>
                  <c:pt idx="19">
                    <c:v>3.7437301016719746</c:v>
                  </c:pt>
                  <c:pt idx="20">
                    <c:v>3.9247801793074819</c:v>
                  </c:pt>
                  <c:pt idx="21">
                    <c:v>13.327709187285455</c:v>
                  </c:pt>
                  <c:pt idx="22">
                    <c:v>2.5381191493680326</c:v>
                  </c:pt>
                </c:numCache>
              </c:numRef>
            </c:plus>
            <c:minus>
              <c:numRef>
                <c:f>Sheet0!$J$135:$J$157</c:f>
                <c:numCache>
                  <c:formatCode>General</c:formatCode>
                  <c:ptCount val="23"/>
                  <c:pt idx="0">
                    <c:v>0</c:v>
                  </c:pt>
                  <c:pt idx="1">
                    <c:v>4.4611344997714477</c:v>
                  </c:pt>
                  <c:pt idx="2">
                    <c:v>2.5045417121519953</c:v>
                  </c:pt>
                  <c:pt idx="3">
                    <c:v>5.4282853290920938</c:v>
                  </c:pt>
                  <c:pt idx="4">
                    <c:v>2.1349620319442844</c:v>
                  </c:pt>
                  <c:pt idx="5">
                    <c:v>5.6330473773603797</c:v>
                  </c:pt>
                  <c:pt idx="6">
                    <c:v>2.4318509169334344</c:v>
                  </c:pt>
                  <c:pt idx="7">
                    <c:v>2.410739354611974</c:v>
                  </c:pt>
                  <c:pt idx="8">
                    <c:v>2.1486476859952082</c:v>
                  </c:pt>
                  <c:pt idx="9">
                    <c:v>3.2349481518081906</c:v>
                  </c:pt>
                  <c:pt idx="10">
                    <c:v>6.0175861074416117</c:v>
                  </c:pt>
                  <c:pt idx="11">
                    <c:v>1.5060385372631842</c:v>
                  </c:pt>
                  <c:pt idx="12">
                    <c:v>1.6996215106260197</c:v>
                  </c:pt>
                  <c:pt idx="13">
                    <c:v>1.5678585534070271</c:v>
                  </c:pt>
                  <c:pt idx="14">
                    <c:v>5.9379787622815439</c:v>
                  </c:pt>
                  <c:pt idx="15">
                    <c:v>12.276567850341699</c:v>
                  </c:pt>
                  <c:pt idx="16">
                    <c:v>8.5628764859156732</c:v>
                  </c:pt>
                  <c:pt idx="17">
                    <c:v>2.7329353060537658</c:v>
                  </c:pt>
                  <c:pt idx="18">
                    <c:v>11.896358666057226</c:v>
                  </c:pt>
                  <c:pt idx="19">
                    <c:v>3.7437301016719746</c:v>
                  </c:pt>
                  <c:pt idx="20">
                    <c:v>3.9247801793074819</c:v>
                  </c:pt>
                  <c:pt idx="21">
                    <c:v>13.327709187285455</c:v>
                  </c:pt>
                  <c:pt idx="22">
                    <c:v>2.5381191493680326</c:v>
                  </c:pt>
                </c:numCache>
              </c:numRef>
            </c:minus>
          </c:errBars>
          <c:cat>
            <c:strRef>
              <c:f>Sheet0!$H$135:$H$157</c:f>
              <c:strCache>
                <c:ptCount val="23"/>
                <c:pt idx="0">
                  <c:v>Dendra vector</c:v>
                </c:pt>
                <c:pt idx="1">
                  <c:v>by4741 no plasmid</c:v>
                </c:pt>
                <c:pt idx="2">
                  <c:v>VHL wt</c:v>
                </c:pt>
                <c:pt idx="3">
                  <c:v>vhl L158P.</c:v>
                </c:pt>
                <c:pt idx="4">
                  <c:v>vhl 1</c:v>
                </c:pt>
                <c:pt idx="5">
                  <c:v>vhl 2</c:v>
                </c:pt>
                <c:pt idx="6">
                  <c:v>vhl 3</c:v>
                </c:pt>
                <c:pt idx="7">
                  <c:v>vhl 4</c:v>
                </c:pt>
                <c:pt idx="8">
                  <c:v>vhl 5</c:v>
                </c:pt>
                <c:pt idx="9">
                  <c:v>vhl 6</c:v>
                </c:pt>
                <c:pt idx="10">
                  <c:v>vhl 7</c:v>
                </c:pt>
                <c:pt idx="11">
                  <c:v>vhl 8</c:v>
                </c:pt>
                <c:pt idx="12">
                  <c:v>vhl 9</c:v>
                </c:pt>
                <c:pt idx="13">
                  <c:v>vhl 10</c:v>
                </c:pt>
                <c:pt idx="14">
                  <c:v>vhl 11</c:v>
                </c:pt>
                <c:pt idx="15">
                  <c:v>vhl 12</c:v>
                </c:pt>
                <c:pt idx="16">
                  <c:v>vhl 13</c:v>
                </c:pt>
                <c:pt idx="17">
                  <c:v>vhl 14</c:v>
                </c:pt>
                <c:pt idx="18">
                  <c:v>vhl 15</c:v>
                </c:pt>
                <c:pt idx="19">
                  <c:v>vhl 17</c:v>
                </c:pt>
                <c:pt idx="20">
                  <c:v>vhl 18</c:v>
                </c:pt>
                <c:pt idx="21">
                  <c:v>vhl 19</c:v>
                </c:pt>
                <c:pt idx="22">
                  <c:v>vhl 20</c:v>
                </c:pt>
              </c:strCache>
            </c:strRef>
          </c:cat>
          <c:val>
            <c:numRef>
              <c:f>Sheet0!$I$135:$I$157</c:f>
              <c:numCache>
                <c:formatCode>General</c:formatCode>
                <c:ptCount val="23"/>
                <c:pt idx="0">
                  <c:v>100</c:v>
                </c:pt>
                <c:pt idx="1">
                  <c:v>9.2718276730923641</c:v>
                </c:pt>
                <c:pt idx="2">
                  <c:v>15.124895834834044</c:v>
                </c:pt>
                <c:pt idx="3">
                  <c:v>14.432742476412608</c:v>
                </c:pt>
                <c:pt idx="4">
                  <c:v>14.207446207553879</c:v>
                </c:pt>
                <c:pt idx="5">
                  <c:v>13.207403745320626</c:v>
                </c:pt>
                <c:pt idx="6">
                  <c:v>24.853173559070655</c:v>
                </c:pt>
                <c:pt idx="7">
                  <c:v>8.8061553556629075</c:v>
                </c:pt>
                <c:pt idx="8">
                  <c:v>13.657493939653584</c:v>
                </c:pt>
                <c:pt idx="9">
                  <c:v>17.899186696582319</c:v>
                </c:pt>
                <c:pt idx="10">
                  <c:v>13.131957455875295</c:v>
                </c:pt>
                <c:pt idx="11">
                  <c:v>14.553930448378436</c:v>
                </c:pt>
                <c:pt idx="12">
                  <c:v>13.532960171183461</c:v>
                </c:pt>
                <c:pt idx="13">
                  <c:v>17.260708254885621</c:v>
                </c:pt>
                <c:pt idx="14">
                  <c:v>16.086087249273781</c:v>
                </c:pt>
                <c:pt idx="15">
                  <c:v>32.82210257813999</c:v>
                </c:pt>
                <c:pt idx="16">
                  <c:v>64.082656528302977</c:v>
                </c:pt>
                <c:pt idx="17">
                  <c:v>13.047876547122844</c:v>
                </c:pt>
                <c:pt idx="18">
                  <c:v>41.391540461579638</c:v>
                </c:pt>
                <c:pt idx="19">
                  <c:v>15.13274376544469</c:v>
                </c:pt>
                <c:pt idx="20">
                  <c:v>15.839692558266147</c:v>
                </c:pt>
                <c:pt idx="21">
                  <c:v>76.135807870526577</c:v>
                </c:pt>
                <c:pt idx="22">
                  <c:v>13.971486989495904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864192"/>
        <c:axId val="57865728"/>
      </c:barChart>
      <c:catAx>
        <c:axId val="57864192"/>
        <c:scaling>
          <c:orientation val="minMax"/>
        </c:scaling>
        <c:delete val="0"/>
        <c:axPos val="b"/>
        <c:majorTickMark val="out"/>
        <c:minorTickMark val="none"/>
        <c:tickLblPos val="nextTo"/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864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6619237530373636E-2"/>
          <c:y val="0.19313870381586917"/>
          <c:w val="0.87874872783759173"/>
          <c:h val="0.674526145770240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Sheet0!$I$42</c:f>
              <c:strCache>
                <c:ptCount val="1"/>
                <c:pt idx="0">
                  <c:v>Mean FITC</c:v>
                </c:pt>
              </c:strCache>
            </c:strRef>
          </c:tx>
          <c:invertIfNegative val="0"/>
          <c:cat>
            <c:strRef>
              <c:f>Sheet0!$H$43:$H$49</c:f>
              <c:strCache>
                <c:ptCount val="7"/>
                <c:pt idx="0">
                  <c:v>Dendra vector</c:v>
                </c:pt>
                <c:pt idx="1">
                  <c:v>by4741 no plasmid</c:v>
                </c:pt>
                <c:pt idx="2">
                  <c:v>VHL wt</c:v>
                </c:pt>
                <c:pt idx="3">
                  <c:v>vhl 12</c:v>
                </c:pt>
                <c:pt idx="4">
                  <c:v>vhl 13</c:v>
                </c:pt>
                <c:pt idx="5">
                  <c:v>vhl 15</c:v>
                </c:pt>
                <c:pt idx="6">
                  <c:v>vhl 19</c:v>
                </c:pt>
              </c:strCache>
            </c:strRef>
          </c:cat>
          <c:val>
            <c:numRef>
              <c:f>Sheet0!$I$43:$I$49</c:f>
              <c:numCache>
                <c:formatCode>General</c:formatCode>
                <c:ptCount val="7"/>
                <c:pt idx="0">
                  <c:v>2036</c:v>
                </c:pt>
                <c:pt idx="1">
                  <c:v>253</c:v>
                </c:pt>
                <c:pt idx="2">
                  <c:v>692</c:v>
                </c:pt>
                <c:pt idx="3">
                  <c:v>845</c:v>
                </c:pt>
                <c:pt idx="4">
                  <c:v>1428</c:v>
                </c:pt>
                <c:pt idx="5">
                  <c:v>1014</c:v>
                </c:pt>
                <c:pt idx="6">
                  <c:v>1742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623872"/>
        <c:axId val="58953728"/>
      </c:barChart>
      <c:catAx>
        <c:axId val="58623872"/>
        <c:scaling>
          <c:orientation val="minMax"/>
        </c:scaling>
        <c:delete val="0"/>
        <c:axPos val="b"/>
        <c:majorTickMark val="out"/>
        <c:minorTickMark val="none"/>
        <c:tickLblPos val="nextTo"/>
        <c:crossAx val="58953728"/>
        <c:crosses val="autoZero"/>
        <c:auto val="1"/>
        <c:lblAlgn val="ctr"/>
        <c:lblOffset val="100"/>
        <c:noMultiLvlLbl val="0"/>
      </c:catAx>
      <c:valAx>
        <c:axId val="58953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8623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9DE8-9599-4207-8F5F-4FDF00A14481}" type="datetimeFigureOut">
              <a:rPr lang="he-IL" smtClean="0"/>
              <a:t>כ"א/אב/תשע"ג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439D-096F-41A2-B0EF-41E9DD97D43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FACS results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VHL mutants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9225" t="13565" r="15464" b="33586"/>
          <a:stretch/>
        </p:blipFill>
        <p:spPr bwMode="auto">
          <a:xfrm>
            <a:off x="467544" y="1196752"/>
            <a:ext cx="8244408" cy="529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All mutants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he-IL" dirty="0"/>
          </a:p>
        </p:txBody>
      </p:sp>
      <p:graphicFrame>
        <p:nvGraphicFramePr>
          <p:cNvPr id="4" name="תרשים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862260"/>
              </p:ext>
            </p:extLst>
          </p:nvPr>
        </p:nvGraphicFramePr>
        <p:xfrm>
          <a:off x="1547664" y="1844824"/>
          <a:ext cx="6167388" cy="3996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3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363" t="15053" r="18818" b="36237"/>
          <a:stretch/>
        </p:blipFill>
        <p:spPr bwMode="auto">
          <a:xfrm>
            <a:off x="21348" y="980728"/>
            <a:ext cx="8995461" cy="323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תרשים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414762"/>
              </p:ext>
            </p:extLst>
          </p:nvPr>
        </p:nvGraphicFramePr>
        <p:xfrm>
          <a:off x="1952090" y="3762375"/>
          <a:ext cx="5133975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Positive mutants + controls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</a:t>
            </a:r>
            <a:r>
              <a:rPr lang="en-US" dirty="0" smtClean="0"/>
              <a:t>Elc1 </a:t>
            </a:r>
            <a:r>
              <a:rPr lang="en-US" dirty="0" err="1" smtClean="0"/>
              <a:t>vrs</a:t>
            </a:r>
            <a:r>
              <a:rPr lang="en-US" dirty="0" smtClean="0"/>
              <a:t>. WT yeast (no gating)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413" t="12957" r="7859" b="11103"/>
          <a:stretch/>
        </p:blipFill>
        <p:spPr bwMode="auto">
          <a:xfrm>
            <a:off x="170343" y="1556792"/>
            <a:ext cx="8938161" cy="43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68952" cy="28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</a:t>
            </a:r>
            <a:r>
              <a:rPr lang="en-US" dirty="0" smtClean="0"/>
              <a:t>Elc1 </a:t>
            </a:r>
            <a:r>
              <a:rPr lang="en-US" dirty="0" err="1" smtClean="0"/>
              <a:t>vrs</a:t>
            </a:r>
            <a:r>
              <a:rPr lang="en-US" dirty="0" smtClean="0"/>
              <a:t>. WT yeast (no gating)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62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664700" cy="451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</a:t>
            </a:r>
            <a:r>
              <a:rPr lang="en-US" dirty="0" smtClean="0"/>
              <a:t>Elc1 </a:t>
            </a:r>
            <a:r>
              <a:rPr lang="en-US" dirty="0" err="1" smtClean="0"/>
              <a:t>vrs</a:t>
            </a:r>
            <a:r>
              <a:rPr lang="en-US" dirty="0" smtClean="0"/>
              <a:t>. WT yeast (with gating)</a:t>
            </a:r>
            <a:endParaRPr lang="he-I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t="13331" r="87053" b="63375"/>
          <a:stretch/>
        </p:blipFill>
        <p:spPr bwMode="auto">
          <a:xfrm>
            <a:off x="539552" y="1124744"/>
            <a:ext cx="1647826" cy="178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5" t="13207" r="74918" b="64288"/>
          <a:stretch/>
        </p:blipFill>
        <p:spPr bwMode="auto">
          <a:xfrm>
            <a:off x="1907704" y="2810122"/>
            <a:ext cx="1744811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t="13489" r="63237" b="64297"/>
          <a:stretch/>
        </p:blipFill>
        <p:spPr bwMode="auto">
          <a:xfrm>
            <a:off x="360313" y="4365104"/>
            <a:ext cx="1666875" cy="170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6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46</Words>
  <Application>Microsoft Office PowerPoint</Application>
  <PresentationFormat>‫הצגה על המסך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Office Theme</vt:lpstr>
      <vt:lpstr>FACS results</vt:lpstr>
      <vt:lpstr>All mutants</vt:lpstr>
      <vt:lpstr>statistics</vt:lpstr>
      <vt:lpstr>Positive mutants + controls</vt:lpstr>
      <vt:lpstr>ΔElc1 vrs. WT yeast (no gating)</vt:lpstr>
      <vt:lpstr>ΔElc1 vrs. WT yeast (no gating)</vt:lpstr>
      <vt:lpstr>ΔElc1 vrs. WT yeast (with gating)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flowJo</dc:title>
  <dc:creator>Tzabam</dc:creator>
  <cp:lastModifiedBy>lab</cp:lastModifiedBy>
  <cp:revision>9</cp:revision>
  <dcterms:created xsi:type="dcterms:W3CDTF">2013-07-28T11:19:47Z</dcterms:created>
  <dcterms:modified xsi:type="dcterms:W3CDTF">2013-07-29T12:56:33Z</dcterms:modified>
</cp:coreProperties>
</file>