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D06A5-A1D0-4C3F-8EF4-8D060F55D965}" v="18" dt="2022-09-25T17:00:52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dermann, Katie" userId="fb4bd8d7-99b7-4c92-b80e-aa85d91072bf" providerId="ADAL" clId="{F11D06A5-A1D0-4C3F-8EF4-8D060F55D965}"/>
    <pc:docChg chg="undo custSel addSld delSld modSld sldOrd">
      <pc:chgData name="Gundermann, Katie" userId="fb4bd8d7-99b7-4c92-b80e-aa85d91072bf" providerId="ADAL" clId="{F11D06A5-A1D0-4C3F-8EF4-8D060F55D965}" dt="2022-09-25T17:01:24.079" v="125" actId="15"/>
      <pc:docMkLst>
        <pc:docMk/>
      </pc:docMkLst>
      <pc:sldChg chg="modTransition">
        <pc:chgData name="Gundermann, Katie" userId="fb4bd8d7-99b7-4c92-b80e-aa85d91072bf" providerId="ADAL" clId="{F11D06A5-A1D0-4C3F-8EF4-8D060F55D965}" dt="2022-09-25T16:44:11.672" v="0"/>
        <pc:sldMkLst>
          <pc:docMk/>
          <pc:sldMk cId="1674330447" sldId="256"/>
        </pc:sldMkLst>
      </pc:sldChg>
      <pc:sldChg chg="delSp modSp mod modTransition modAnim">
        <pc:chgData name="Gundermann, Katie" userId="fb4bd8d7-99b7-4c92-b80e-aa85d91072bf" providerId="ADAL" clId="{F11D06A5-A1D0-4C3F-8EF4-8D060F55D965}" dt="2022-09-25T16:58:49.237" v="58" actId="208"/>
        <pc:sldMkLst>
          <pc:docMk/>
          <pc:sldMk cId="1300052041" sldId="257"/>
        </pc:sldMkLst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6" creationId="{7E0B8EFD-CBCB-796E-5A94-9CA32BB25C8C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7" creationId="{51C641FA-C6D2-7B02-6C0E-9B09C4D8A6BB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8" creationId="{37FFC143-40C7-D4CC-75C4-611DE325E16C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10" creationId="{1312E7B7-BFFA-4F6D-7AE7-A6B9069E449E}"/>
          </ac:spMkLst>
        </pc:spChg>
        <pc:spChg chg="mod">
          <ac:chgData name="Gundermann, Katie" userId="fb4bd8d7-99b7-4c92-b80e-aa85d91072bf" providerId="ADAL" clId="{F11D06A5-A1D0-4C3F-8EF4-8D060F55D965}" dt="2022-09-25T16:58:42.255" v="56" actId="208"/>
          <ac:spMkLst>
            <pc:docMk/>
            <pc:sldMk cId="1300052041" sldId="257"/>
            <ac:spMk id="12" creationId="{6149B7F0-DF4C-0AFA-9D52-5D456BDCDA8C}"/>
          </ac:spMkLst>
        </pc:spChg>
        <pc:spChg chg="mod">
          <ac:chgData name="Gundermann, Katie" userId="fb4bd8d7-99b7-4c92-b80e-aa85d91072bf" providerId="ADAL" clId="{F11D06A5-A1D0-4C3F-8EF4-8D060F55D965}" dt="2022-09-25T16:58:45.273" v="57" actId="208"/>
          <ac:spMkLst>
            <pc:docMk/>
            <pc:sldMk cId="1300052041" sldId="257"/>
            <ac:spMk id="22" creationId="{265ABB40-4BDE-D430-D2CC-9116A60C58A1}"/>
          </ac:spMkLst>
        </pc:spChg>
        <pc:spChg chg="mod">
          <ac:chgData name="Gundermann, Katie" userId="fb4bd8d7-99b7-4c92-b80e-aa85d91072bf" providerId="ADAL" clId="{F11D06A5-A1D0-4C3F-8EF4-8D060F55D965}" dt="2022-09-25T16:58:49.237" v="58" actId="208"/>
          <ac:spMkLst>
            <pc:docMk/>
            <pc:sldMk cId="1300052041" sldId="257"/>
            <ac:spMk id="33" creationId="{F4FC649A-D7F6-6651-517A-49B05F21837B}"/>
          </ac:spMkLst>
        </pc:spChg>
        <pc:grpChg chg="mod">
          <ac:chgData name="Gundermann, Katie" userId="fb4bd8d7-99b7-4c92-b80e-aa85d91072bf" providerId="ADAL" clId="{F11D06A5-A1D0-4C3F-8EF4-8D060F55D965}" dt="2022-09-25T16:44:38.946" v="4" actId="18245"/>
          <ac:grpSpMkLst>
            <pc:docMk/>
            <pc:sldMk cId="1300052041" sldId="257"/>
            <ac:grpSpMk id="4" creationId="{B6A0EDF8-D1B5-E2AE-5E68-0F1DCD63301F}"/>
          </ac:grpSpMkLst>
        </pc:grpChg>
        <pc:graphicFrameChg chg="del">
          <ac:chgData name="Gundermann, Katie" userId="fb4bd8d7-99b7-4c92-b80e-aa85d91072bf" providerId="ADAL" clId="{F11D06A5-A1D0-4C3F-8EF4-8D060F55D965}" dt="2022-09-25T16:44:38.946" v="4" actId="18245"/>
          <ac:graphicFrameMkLst>
            <pc:docMk/>
            <pc:sldMk cId="1300052041" sldId="257"/>
            <ac:graphicFrameMk id="5" creationId="{C92D7626-036C-DB06-4EDF-A78E0056AF16}"/>
          </ac:graphicFrameMkLst>
        </pc:graphicFrameChg>
      </pc:sldChg>
      <pc:sldChg chg="delSp del mod modTransition">
        <pc:chgData name="Gundermann, Katie" userId="fb4bd8d7-99b7-4c92-b80e-aa85d91072bf" providerId="ADAL" clId="{F11D06A5-A1D0-4C3F-8EF4-8D060F55D965}" dt="2022-09-25T17:00:47.693" v="97" actId="47"/>
        <pc:sldMkLst>
          <pc:docMk/>
          <pc:sldMk cId="3063711854" sldId="258"/>
        </pc:sldMkLst>
        <pc:spChg chg="del">
          <ac:chgData name="Gundermann, Katie" userId="fb4bd8d7-99b7-4c92-b80e-aa85d91072bf" providerId="ADAL" clId="{F11D06A5-A1D0-4C3F-8EF4-8D060F55D965}" dt="2022-09-25T16:48:35.085" v="55" actId="478"/>
          <ac:spMkLst>
            <pc:docMk/>
            <pc:sldMk cId="3063711854" sldId="258"/>
            <ac:spMk id="2" creationId="{D23BCEE4-7E48-C541-44A1-42BB2823044F}"/>
          </ac:spMkLst>
        </pc:spChg>
      </pc:sldChg>
      <pc:sldChg chg="addSp delSp modSp mod modTransition">
        <pc:chgData name="Gundermann, Katie" userId="fb4bd8d7-99b7-4c92-b80e-aa85d91072bf" providerId="ADAL" clId="{F11D06A5-A1D0-4C3F-8EF4-8D060F55D965}" dt="2022-09-25T17:01:24.079" v="125" actId="15"/>
        <pc:sldMkLst>
          <pc:docMk/>
          <pc:sldMk cId="2198711007" sldId="259"/>
        </pc:sldMkLst>
        <pc:spChg chg="add mod">
          <ac:chgData name="Gundermann, Katie" userId="fb4bd8d7-99b7-4c92-b80e-aa85d91072bf" providerId="ADAL" clId="{F11D06A5-A1D0-4C3F-8EF4-8D060F55D965}" dt="2022-09-25T17:01:07.135" v="118" actId="20577"/>
          <ac:spMkLst>
            <pc:docMk/>
            <pc:sldMk cId="2198711007" sldId="259"/>
            <ac:spMk id="2" creationId="{B20D27EB-9F17-A3E0-C31F-9AF2995A5A4F}"/>
          </ac:spMkLst>
        </pc:spChg>
        <pc:spChg chg="add del">
          <ac:chgData name="Gundermann, Katie" userId="fb4bd8d7-99b7-4c92-b80e-aa85d91072bf" providerId="ADAL" clId="{F11D06A5-A1D0-4C3F-8EF4-8D060F55D965}" dt="2022-09-25T16:47:30.018" v="52" actId="478"/>
          <ac:spMkLst>
            <pc:docMk/>
            <pc:sldMk cId="2198711007" sldId="259"/>
            <ac:spMk id="3" creationId="{93F0EF25-9197-975D-6E9E-DD63C27BA102}"/>
          </ac:spMkLst>
        </pc:spChg>
        <pc:spChg chg="mod">
          <ac:chgData name="Gundermann, Katie" userId="fb4bd8d7-99b7-4c92-b80e-aa85d91072bf" providerId="ADAL" clId="{F11D06A5-A1D0-4C3F-8EF4-8D060F55D965}" dt="2022-09-25T17:01:24.079" v="125" actId="15"/>
          <ac:spMkLst>
            <pc:docMk/>
            <pc:sldMk cId="2198711007" sldId="259"/>
            <ac:spMk id="4" creationId="{E667EDEC-B537-3A54-1B17-BA8F0FDE2BD2}"/>
          </ac:spMkLst>
        </pc:spChg>
        <pc:spChg chg="del topLvl">
          <ac:chgData name="Gundermann, Katie" userId="fb4bd8d7-99b7-4c92-b80e-aa85d91072bf" providerId="ADAL" clId="{F11D06A5-A1D0-4C3F-8EF4-8D060F55D965}" dt="2022-09-25T16:59:52.169" v="72" actId="478"/>
          <ac:spMkLst>
            <pc:docMk/>
            <pc:sldMk cId="2198711007" sldId="259"/>
            <ac:spMk id="6" creationId="{A3BFDC52-568B-F132-A98F-779E7525C851}"/>
          </ac:spMkLst>
        </pc:spChg>
        <pc:spChg chg="del mod topLvl">
          <ac:chgData name="Gundermann, Katie" userId="fb4bd8d7-99b7-4c92-b80e-aa85d91072bf" providerId="ADAL" clId="{F11D06A5-A1D0-4C3F-8EF4-8D060F55D965}" dt="2022-09-25T16:59:50.797" v="71" actId="478"/>
          <ac:spMkLst>
            <pc:docMk/>
            <pc:sldMk cId="2198711007" sldId="259"/>
            <ac:spMk id="7" creationId="{7DC78140-BB88-9129-240D-177BA42A4EFA}"/>
          </ac:spMkLst>
        </pc:spChg>
        <pc:spChg chg="del topLvl">
          <ac:chgData name="Gundermann, Katie" userId="fb4bd8d7-99b7-4c92-b80e-aa85d91072bf" providerId="ADAL" clId="{F11D06A5-A1D0-4C3F-8EF4-8D060F55D965}" dt="2022-09-25T16:59:47.531" v="69" actId="478"/>
          <ac:spMkLst>
            <pc:docMk/>
            <pc:sldMk cId="2198711007" sldId="259"/>
            <ac:spMk id="9" creationId="{726E3B53-2B9B-8AA7-E4EE-A0AC0EF38CFA}"/>
          </ac:spMkLst>
        </pc:spChg>
        <pc:spChg chg="del topLvl">
          <ac:chgData name="Gundermann, Katie" userId="fb4bd8d7-99b7-4c92-b80e-aa85d91072bf" providerId="ADAL" clId="{F11D06A5-A1D0-4C3F-8EF4-8D060F55D965}" dt="2022-09-25T16:59:45.627" v="68" actId="478"/>
          <ac:spMkLst>
            <pc:docMk/>
            <pc:sldMk cId="2198711007" sldId="259"/>
            <ac:spMk id="10" creationId="{094572AF-267F-54E8-F640-66358C636579}"/>
          </ac:spMkLst>
        </pc:spChg>
        <pc:grpChg chg="del">
          <ac:chgData name="Gundermann, Katie" userId="fb4bd8d7-99b7-4c92-b80e-aa85d91072bf" providerId="ADAL" clId="{F11D06A5-A1D0-4C3F-8EF4-8D060F55D965}" dt="2022-09-25T16:59:50.797" v="71" actId="478"/>
          <ac:grpSpMkLst>
            <pc:docMk/>
            <pc:sldMk cId="2198711007" sldId="259"/>
            <ac:grpSpMk id="5" creationId="{A626EA23-4FB8-08B4-9662-812EA1999F48}"/>
          </ac:grpSpMkLst>
        </pc:grpChg>
        <pc:grpChg chg="del">
          <ac:chgData name="Gundermann, Katie" userId="fb4bd8d7-99b7-4c92-b80e-aa85d91072bf" providerId="ADAL" clId="{F11D06A5-A1D0-4C3F-8EF4-8D060F55D965}" dt="2022-09-25T16:59:45.627" v="68" actId="478"/>
          <ac:grpSpMkLst>
            <pc:docMk/>
            <pc:sldMk cId="2198711007" sldId="259"/>
            <ac:grpSpMk id="8" creationId="{CB29A885-B9A4-A685-1DA1-539DC8D5EF51}"/>
          </ac:grpSpMkLst>
        </pc:grpChg>
        <pc:picChg chg="add mod">
          <ac:chgData name="Gundermann, Katie" userId="fb4bd8d7-99b7-4c92-b80e-aa85d91072bf" providerId="ADAL" clId="{F11D06A5-A1D0-4C3F-8EF4-8D060F55D965}" dt="2022-09-25T16:47:09.676" v="42"/>
          <ac:picMkLst>
            <pc:docMk/>
            <pc:sldMk cId="2198711007" sldId="259"/>
            <ac:picMk id="11" creationId="{C12E45CD-FBB7-D8EC-62C4-03542588AC2F}"/>
          </ac:picMkLst>
        </pc:picChg>
        <pc:picChg chg="add mod">
          <ac:chgData name="Gundermann, Katie" userId="fb4bd8d7-99b7-4c92-b80e-aa85d91072bf" providerId="ADAL" clId="{F11D06A5-A1D0-4C3F-8EF4-8D060F55D965}" dt="2022-09-25T16:47:29.519" v="51"/>
          <ac:picMkLst>
            <pc:docMk/>
            <pc:sldMk cId="2198711007" sldId="259"/>
            <ac:picMk id="12" creationId="{9FFE0C97-945D-2A5B-41C6-63A2B5DF959C}"/>
          </ac:picMkLst>
        </pc:picChg>
        <pc:picChg chg="add del mod">
          <ac:chgData name="Gundermann, Katie" userId="fb4bd8d7-99b7-4c92-b80e-aa85d91072bf" providerId="ADAL" clId="{F11D06A5-A1D0-4C3F-8EF4-8D060F55D965}" dt="2022-09-25T16:59:31.690" v="67" actId="21"/>
          <ac:picMkLst>
            <pc:docMk/>
            <pc:sldMk cId="2198711007" sldId="259"/>
            <ac:picMk id="13" creationId="{5D156903-32F6-CFFB-C6DA-360E34AE52D5}"/>
          </ac:picMkLst>
        </pc:picChg>
      </pc:sldChg>
      <pc:sldChg chg="modSp new mod ord">
        <pc:chgData name="Gundermann, Katie" userId="fb4bd8d7-99b7-4c92-b80e-aa85d91072bf" providerId="ADAL" clId="{F11D06A5-A1D0-4C3F-8EF4-8D060F55D965}" dt="2022-09-25T17:00:22.947" v="96"/>
        <pc:sldMkLst>
          <pc:docMk/>
          <pc:sldMk cId="1067407694" sldId="260"/>
        </pc:sldMkLst>
        <pc:spChg chg="mod">
          <ac:chgData name="Gundermann, Katie" userId="fb4bd8d7-99b7-4c92-b80e-aa85d91072bf" providerId="ADAL" clId="{F11D06A5-A1D0-4C3F-8EF4-8D060F55D965}" dt="2022-09-25T17:00:22.947" v="96"/>
          <ac:spMkLst>
            <pc:docMk/>
            <pc:sldMk cId="1067407694" sldId="260"/>
            <ac:spMk id="2" creationId="{8750A937-3125-AC25-27E3-7074BA3F74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CEB74-A1AA-0C7D-A841-DC9D88C22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Using RStudio and GitHub for Reproducible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68B1-2639-6F63-6A80-E5FD60766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1" name="Picture 3" descr="Wavy paint art pattern">
            <a:extLst>
              <a:ext uri="{FF2B5EF4-FFF2-40B4-BE49-F238E27FC236}">
                <a16:creationId xmlns:a16="http://schemas.microsoft.com/office/drawing/2014/main" id="{148C3552-1EC2-F3EE-C099-F75790B5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2" r="2021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33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32E071-AB2E-7248-0F8B-E24F87FD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85"/>
            <a:ext cx="9988166" cy="1667196"/>
          </a:xfrm>
        </p:spPr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A0EDF8-D1B5-E2AE-5E68-0F1DCD63301F}"/>
              </a:ext>
            </a:extLst>
          </p:cNvPr>
          <p:cNvGrpSpPr/>
          <p:nvPr/>
        </p:nvGrpSpPr>
        <p:grpSpPr>
          <a:xfrm>
            <a:off x="838200" y="2416477"/>
            <a:ext cx="10515599" cy="3760484"/>
            <a:chOff x="838200" y="2416477"/>
            <a:chExt cx="10515599" cy="376048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E0B8EFD-CBCB-796E-5A94-9CA32BB25C8C}"/>
                </a:ext>
              </a:extLst>
            </p:cNvPr>
            <p:cNvSpPr/>
            <p:nvPr/>
          </p:nvSpPr>
          <p:spPr>
            <a:xfrm>
              <a:off x="838200" y="2416477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071755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Importance of Reproducible Science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C641FA-C6D2-7B02-6C0E-9B09C4D8A6BB}"/>
                </a:ext>
              </a:extLst>
            </p:cNvPr>
            <p:cNvSpPr/>
            <p:nvPr/>
          </p:nvSpPr>
          <p:spPr>
            <a:xfrm>
              <a:off x="1542745" y="3394203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fillRef>
            <a:effectRef idx="0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399876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Project Organization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FFC143-40C7-D4CC-75C4-611DE325E16C}"/>
                </a:ext>
              </a:extLst>
            </p:cNvPr>
            <p:cNvSpPr/>
            <p:nvPr/>
          </p:nvSpPr>
          <p:spPr>
            <a:xfrm>
              <a:off x="2236774" y="4371929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46479"/>
                <a:satOff val="34730"/>
                <a:lumOff val="36287"/>
                <a:alphaOff val="0"/>
              </a:schemeClr>
            </a:fillRef>
            <a:effectRef idx="0">
              <a:schemeClr val="accent3">
                <a:shade val="50000"/>
                <a:hueOff val="-146479"/>
                <a:satOff val="34730"/>
                <a:lumOff val="362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389360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Rprojects and GitHub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12E7B7-BFFA-4F6D-7AE7-A6B9069E449E}"/>
                </a:ext>
              </a:extLst>
            </p:cNvPr>
            <p:cNvSpPr/>
            <p:nvPr/>
          </p:nvSpPr>
          <p:spPr>
            <a:xfrm>
              <a:off x="2941319" y="5349655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fillRef>
            <a:effectRef idx="0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399876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Connecting to GitHub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49B7F0-DF4C-0AFA-9D52-5D456BDCDA8C}"/>
                </a:ext>
              </a:extLst>
            </p:cNvPr>
            <p:cNvSpPr/>
            <p:nvPr/>
          </p:nvSpPr>
          <p:spPr>
            <a:xfrm>
              <a:off x="8712930" y="3050118"/>
              <a:ext cx="537749" cy="537749"/>
            </a:xfrm>
            <a:custGeom>
              <a:avLst/>
              <a:gdLst>
                <a:gd name="connsiteX0" fmla="*/ 0 w 537749"/>
                <a:gd name="connsiteY0" fmla="*/ 295762 h 537749"/>
                <a:gd name="connsiteX1" fmla="*/ 120994 w 537749"/>
                <a:gd name="connsiteY1" fmla="*/ 295762 h 537749"/>
                <a:gd name="connsiteX2" fmla="*/ 120994 w 537749"/>
                <a:gd name="connsiteY2" fmla="*/ 0 h 537749"/>
                <a:gd name="connsiteX3" fmla="*/ 416755 w 537749"/>
                <a:gd name="connsiteY3" fmla="*/ 0 h 537749"/>
                <a:gd name="connsiteX4" fmla="*/ 416755 w 537749"/>
                <a:gd name="connsiteY4" fmla="*/ 295762 h 537749"/>
                <a:gd name="connsiteX5" fmla="*/ 537749 w 537749"/>
                <a:gd name="connsiteY5" fmla="*/ 295762 h 537749"/>
                <a:gd name="connsiteX6" fmla="*/ 268875 w 537749"/>
                <a:gd name="connsiteY6" fmla="*/ 537749 h 537749"/>
                <a:gd name="connsiteX7" fmla="*/ 0 w 537749"/>
                <a:gd name="connsiteY7" fmla="*/ 295762 h 5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7749" h="537749">
                  <a:moveTo>
                    <a:pt x="0" y="295762"/>
                  </a:moveTo>
                  <a:lnTo>
                    <a:pt x="120994" y="295762"/>
                  </a:lnTo>
                  <a:lnTo>
                    <a:pt x="120994" y="0"/>
                  </a:lnTo>
                  <a:lnTo>
                    <a:pt x="416755" y="0"/>
                  </a:lnTo>
                  <a:lnTo>
                    <a:pt x="416755" y="295762"/>
                  </a:lnTo>
                  <a:lnTo>
                    <a:pt x="537749" y="295762"/>
                  </a:lnTo>
                  <a:lnTo>
                    <a:pt x="268875" y="537749"/>
                  </a:lnTo>
                  <a:lnTo>
                    <a:pt x="0" y="295762"/>
                  </a:lnTo>
                  <a:close/>
                </a:path>
              </a:pathLst>
            </a:custGeom>
            <a:ln>
              <a:solidFill>
                <a:schemeClr val="accent3">
                  <a:lumMod val="50000"/>
                  <a:alpha val="90000"/>
                </a:schemeClr>
              </a:solidFill>
            </a:ln>
          </p:spPr>
          <p:style>
            <a:lnRef idx="2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44" tIns="31750" rIns="152744" bIns="1648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5ABB40-4BDE-D430-D2CC-9116A60C58A1}"/>
                </a:ext>
              </a:extLst>
            </p:cNvPr>
            <p:cNvSpPr/>
            <p:nvPr/>
          </p:nvSpPr>
          <p:spPr>
            <a:xfrm>
              <a:off x="9417475" y="4027844"/>
              <a:ext cx="537749" cy="537749"/>
            </a:xfrm>
            <a:custGeom>
              <a:avLst/>
              <a:gdLst>
                <a:gd name="connsiteX0" fmla="*/ 0 w 537749"/>
                <a:gd name="connsiteY0" fmla="*/ 295762 h 537749"/>
                <a:gd name="connsiteX1" fmla="*/ 120994 w 537749"/>
                <a:gd name="connsiteY1" fmla="*/ 295762 h 537749"/>
                <a:gd name="connsiteX2" fmla="*/ 120994 w 537749"/>
                <a:gd name="connsiteY2" fmla="*/ 0 h 537749"/>
                <a:gd name="connsiteX3" fmla="*/ 416755 w 537749"/>
                <a:gd name="connsiteY3" fmla="*/ 0 h 537749"/>
                <a:gd name="connsiteX4" fmla="*/ 416755 w 537749"/>
                <a:gd name="connsiteY4" fmla="*/ 295762 h 537749"/>
                <a:gd name="connsiteX5" fmla="*/ 537749 w 537749"/>
                <a:gd name="connsiteY5" fmla="*/ 295762 h 537749"/>
                <a:gd name="connsiteX6" fmla="*/ 268875 w 537749"/>
                <a:gd name="connsiteY6" fmla="*/ 537749 h 537749"/>
                <a:gd name="connsiteX7" fmla="*/ 0 w 537749"/>
                <a:gd name="connsiteY7" fmla="*/ 295762 h 5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7749" h="537749">
                  <a:moveTo>
                    <a:pt x="0" y="295762"/>
                  </a:moveTo>
                  <a:lnTo>
                    <a:pt x="120994" y="295762"/>
                  </a:lnTo>
                  <a:lnTo>
                    <a:pt x="120994" y="0"/>
                  </a:lnTo>
                  <a:lnTo>
                    <a:pt x="416755" y="0"/>
                  </a:lnTo>
                  <a:lnTo>
                    <a:pt x="416755" y="295762"/>
                  </a:lnTo>
                  <a:lnTo>
                    <a:pt x="537749" y="295762"/>
                  </a:lnTo>
                  <a:lnTo>
                    <a:pt x="268875" y="537749"/>
                  </a:lnTo>
                  <a:lnTo>
                    <a:pt x="0" y="295762"/>
                  </a:lnTo>
                  <a:close/>
                </a:path>
              </a:pathLst>
            </a:custGeom>
            <a:ln>
              <a:solidFill>
                <a:schemeClr val="accent3">
                  <a:lumMod val="50000"/>
                  <a:alpha val="90000"/>
                </a:schemeClr>
              </a:solidFill>
            </a:ln>
          </p:spPr>
          <p:style>
            <a:lnRef idx="2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44" tIns="31750" rIns="152744" bIns="1648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FC649A-D7F6-6651-517A-49B05F21837B}"/>
                </a:ext>
              </a:extLst>
            </p:cNvPr>
            <p:cNvSpPr/>
            <p:nvPr/>
          </p:nvSpPr>
          <p:spPr>
            <a:xfrm>
              <a:off x="10111505" y="5005570"/>
              <a:ext cx="537749" cy="537749"/>
            </a:xfrm>
            <a:custGeom>
              <a:avLst/>
              <a:gdLst>
                <a:gd name="connsiteX0" fmla="*/ 0 w 537749"/>
                <a:gd name="connsiteY0" fmla="*/ 295762 h 537749"/>
                <a:gd name="connsiteX1" fmla="*/ 120994 w 537749"/>
                <a:gd name="connsiteY1" fmla="*/ 295762 h 537749"/>
                <a:gd name="connsiteX2" fmla="*/ 120994 w 537749"/>
                <a:gd name="connsiteY2" fmla="*/ 0 h 537749"/>
                <a:gd name="connsiteX3" fmla="*/ 416755 w 537749"/>
                <a:gd name="connsiteY3" fmla="*/ 0 h 537749"/>
                <a:gd name="connsiteX4" fmla="*/ 416755 w 537749"/>
                <a:gd name="connsiteY4" fmla="*/ 295762 h 537749"/>
                <a:gd name="connsiteX5" fmla="*/ 537749 w 537749"/>
                <a:gd name="connsiteY5" fmla="*/ 295762 h 537749"/>
                <a:gd name="connsiteX6" fmla="*/ 268875 w 537749"/>
                <a:gd name="connsiteY6" fmla="*/ 537749 h 537749"/>
                <a:gd name="connsiteX7" fmla="*/ 0 w 537749"/>
                <a:gd name="connsiteY7" fmla="*/ 295762 h 5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7749" h="537749">
                  <a:moveTo>
                    <a:pt x="0" y="295762"/>
                  </a:moveTo>
                  <a:lnTo>
                    <a:pt x="120994" y="295762"/>
                  </a:lnTo>
                  <a:lnTo>
                    <a:pt x="120994" y="0"/>
                  </a:lnTo>
                  <a:lnTo>
                    <a:pt x="416755" y="0"/>
                  </a:lnTo>
                  <a:lnTo>
                    <a:pt x="416755" y="295762"/>
                  </a:lnTo>
                  <a:lnTo>
                    <a:pt x="537749" y="295762"/>
                  </a:lnTo>
                  <a:lnTo>
                    <a:pt x="268875" y="537749"/>
                  </a:lnTo>
                  <a:lnTo>
                    <a:pt x="0" y="295762"/>
                  </a:lnTo>
                  <a:close/>
                </a:path>
              </a:pathLst>
            </a:custGeom>
            <a:ln>
              <a:solidFill>
                <a:schemeClr val="accent3">
                  <a:lumMod val="50000"/>
                  <a:alpha val="90000"/>
                </a:schemeClr>
              </a:solidFill>
            </a:ln>
          </p:spPr>
          <p:style>
            <a:lnRef idx="2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44" tIns="31750" rIns="152744" bIns="1648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00052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A937-3125-AC25-27E3-7074BA3F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Importance of Reproducible Science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E8B80-0FF6-B8B8-4FDF-F4762E8701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8537-3688-76AC-9863-11FB62CA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0EF25-9197-975D-6E9E-DD63C27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EDEC-B537-3A54-1B17-BA8F0FDE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Everything meaningful in one folder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Folder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Project-based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Activity-based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File Naming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D27EB-9F17-A3E0-C31F-9AF2995A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98711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Sagona Book</vt:lpstr>
      <vt:lpstr>ExploreVTI</vt:lpstr>
      <vt:lpstr>Using RStudio and GitHub for Reproducible Science</vt:lpstr>
      <vt:lpstr>AGENDA</vt:lpstr>
      <vt:lpstr>Importance of Reproducible Science</vt:lpstr>
      <vt:lpstr>Project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RStudio and GitHub for Reproducible Science</dc:title>
  <dc:creator>Gundermann, Katie</dc:creator>
  <cp:lastModifiedBy>Gundermann, Katie</cp:lastModifiedBy>
  <cp:revision>1</cp:revision>
  <dcterms:created xsi:type="dcterms:W3CDTF">2022-09-25T16:25:45Z</dcterms:created>
  <dcterms:modified xsi:type="dcterms:W3CDTF">2022-09-25T17:01:32Z</dcterms:modified>
</cp:coreProperties>
</file>