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200" d="100"/>
          <a:sy n="200" d="100"/>
        </p:scale>
        <p:origin x="144" y="-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18109-A6AD-1141-48E6-F2568CBA4E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2CD63-5E04-846E-D616-13507DA2E5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EF7B5-A545-273E-4931-35BB33097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CFF0F-C13F-4588-BB63-14DF90CE53D4}" type="datetimeFigureOut">
              <a:rPr lang="en-AU" smtClean="0"/>
              <a:t>24/07/2022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F7E67F-722A-6CD2-977F-88B95A895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B6840-9F31-9F60-B1B0-014517293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77D57-6757-45DC-A0B3-FC6FF95DEED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64282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EEB07-38D3-3C6F-1F64-AB56AAA46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D8F69C-CC0C-5CEA-CE91-8FEFFE600E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A8A48-493A-D85F-7200-A495A5B6F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CFF0F-C13F-4588-BB63-14DF90CE53D4}" type="datetimeFigureOut">
              <a:rPr lang="en-AU" smtClean="0"/>
              <a:t>24/07/2022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FF13C-7CC3-5C1E-A2B8-27C80B3EC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7209A2-852B-1CAD-6858-8ED02E5DA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77D57-6757-45DC-A0B3-FC6FF95DEED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0060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E1ECC3-CCDD-FA7F-A35C-D42B23FF75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6C2DF5-65EE-A90B-2BD1-9D526F2CB5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23831-6230-F892-E539-79AFD88EB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CFF0F-C13F-4588-BB63-14DF90CE53D4}" type="datetimeFigureOut">
              <a:rPr lang="en-AU" smtClean="0"/>
              <a:t>24/07/2022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5B5AD8-9F65-0983-AD98-B5955AE0F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B72BB-BE16-3087-E7D3-7F310B93D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77D57-6757-45DC-A0B3-FC6FF95DEED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8082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A5DE3-5057-B2FB-E3E0-B564F10D0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D15FF-4B0E-2E24-4B3B-F6EB3F148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0EF15-3206-8062-E267-4BD1649C4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CFF0F-C13F-4588-BB63-14DF90CE53D4}" type="datetimeFigureOut">
              <a:rPr lang="en-AU" smtClean="0"/>
              <a:t>24/07/2022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5A7F9-FBA7-232A-FB3C-8F19EBBCA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4AF475-4CFB-7757-CA77-6FFCF0C24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77D57-6757-45DC-A0B3-FC6FF95DEED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1249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B9DF6-6695-D66C-27F1-F1BF20446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4C20B-F233-2550-AAD2-0A2BEFB0D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0E65D-3E0F-074D-8015-CAB974F58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CFF0F-C13F-4588-BB63-14DF90CE53D4}" type="datetimeFigureOut">
              <a:rPr lang="en-AU" smtClean="0"/>
              <a:t>24/07/2022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63DD0-382E-F122-0689-9686ACDC4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24873-7310-203D-5E91-3905DC804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77D57-6757-45DC-A0B3-FC6FF95DEED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1184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8A2DD-7660-60DF-879E-0F4341582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D7A4E-58DD-9123-EAA0-5C042CA78D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31C7F2-A312-4734-ABC4-B8458225E8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57C241-C288-4F13-3F7F-80AFA9442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CFF0F-C13F-4588-BB63-14DF90CE53D4}" type="datetimeFigureOut">
              <a:rPr lang="en-AU" smtClean="0"/>
              <a:t>24/07/2022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F5FDB7-4B15-7F09-B9FC-EAA91F654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939315-04A1-BCB6-61D6-3EA8ED823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77D57-6757-45DC-A0B3-FC6FF95DEED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5423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0188B-0559-5BD7-A5D6-2A4608734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97B1E1-2A94-18FF-F04E-1F6D157E40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A599A4-9BC8-1ED5-679C-0C498FBB29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D1E087-9D25-A73C-5590-5CAB4699D1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B0BE79-8659-B5CD-D26C-233C21E072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3A51F1-DF38-46F1-55F6-C50B48B4F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CFF0F-C13F-4588-BB63-14DF90CE53D4}" type="datetimeFigureOut">
              <a:rPr lang="en-AU" smtClean="0"/>
              <a:t>24/07/2022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7A4C76-ECC6-DA12-A741-4AF53DCE9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4D87D1-D77D-4904-E41E-2D91B0238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77D57-6757-45DC-A0B3-FC6FF95DEED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2986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848BB-6A9A-5E5F-2936-55D070DF2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1FF992-0C83-0F92-D09D-931F64DD4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CFF0F-C13F-4588-BB63-14DF90CE53D4}" type="datetimeFigureOut">
              <a:rPr lang="en-AU" smtClean="0"/>
              <a:t>24/07/2022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335DFF-47FE-9E1A-7AAC-1874C95E5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F8E0C1-F2F4-C92C-C931-D2A15D96E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77D57-6757-45DC-A0B3-FC6FF95DEED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31705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B1861A-8A19-F6B5-9FC8-E98614D10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CFF0F-C13F-4588-BB63-14DF90CE53D4}" type="datetimeFigureOut">
              <a:rPr lang="en-AU" smtClean="0"/>
              <a:t>24/07/2022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D8450B-B34A-F5E8-ABC9-E3E5A0CA0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94C96F-AD25-FAC9-55A6-190136C97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77D57-6757-45DC-A0B3-FC6FF95DEED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5072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D655-9486-06DA-C49F-5E069FB1C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36246-0AFF-00E7-26F8-1D3EF1160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DF785D-8355-E3D5-A736-30747E9653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F7B902-BF70-A4C3-5616-0DCBD0B54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CFF0F-C13F-4588-BB63-14DF90CE53D4}" type="datetimeFigureOut">
              <a:rPr lang="en-AU" smtClean="0"/>
              <a:t>24/07/2022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DFE00A-9AB4-8B2E-B0DD-62706147E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BF9456-0758-747D-0473-9B3F0EEF1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77D57-6757-45DC-A0B3-FC6FF95DEED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73827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E8637-161A-1DE7-E92B-963B00A8D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D19EBD-5FD4-2DC9-A555-4406E2CA60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44B949-B137-E112-B192-B29ABDEB49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79C782-1547-E5D4-092C-BA423466C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CFF0F-C13F-4588-BB63-14DF90CE53D4}" type="datetimeFigureOut">
              <a:rPr lang="en-AU" smtClean="0"/>
              <a:t>24/07/2022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915D16-6257-3F2D-D23C-043EDE3CE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886091-B24A-A499-0294-0579E8261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77D57-6757-45DC-A0B3-FC6FF95DEED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43872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20A05C-EB5C-5AFD-89A3-2E46697F5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B00ED-157D-1E6C-5AD1-73F7E42136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F156B-F6A7-F108-7AFF-96CFC3793F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CFF0F-C13F-4588-BB63-14DF90CE53D4}" type="datetimeFigureOut">
              <a:rPr lang="en-AU" smtClean="0"/>
              <a:t>24/07/2022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59467-A8FD-77A2-728D-8FCA328D93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E11548-65CD-76CE-BE71-61CFACC067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77D57-6757-45DC-A0B3-FC6FF95DEED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74708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54AAAED-709D-AFC3-E262-54E2162F62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32" b="6541"/>
          <a:stretch/>
        </p:blipFill>
        <p:spPr>
          <a:xfrm>
            <a:off x="3319340" y="685800"/>
            <a:ext cx="3226296" cy="51636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Left Bracket 5">
            <a:extLst>
              <a:ext uri="{FF2B5EF4-FFF2-40B4-BE49-F238E27FC236}">
                <a16:creationId xmlns:a16="http://schemas.microsoft.com/office/drawing/2014/main" id="{A478E5B3-AD5B-98D3-139E-72F51419B5FD}"/>
              </a:ext>
            </a:extLst>
          </p:cNvPr>
          <p:cNvSpPr/>
          <p:nvPr/>
        </p:nvSpPr>
        <p:spPr>
          <a:xfrm flipH="1">
            <a:off x="6798620" y="709613"/>
            <a:ext cx="59377" cy="345282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Left Bracket 7">
            <a:extLst>
              <a:ext uri="{FF2B5EF4-FFF2-40B4-BE49-F238E27FC236}">
                <a16:creationId xmlns:a16="http://schemas.microsoft.com/office/drawing/2014/main" id="{D4A7C5ED-9905-8B56-F984-2CD78685CC0E}"/>
              </a:ext>
            </a:extLst>
          </p:cNvPr>
          <p:cNvSpPr/>
          <p:nvPr/>
        </p:nvSpPr>
        <p:spPr>
          <a:xfrm flipH="1">
            <a:off x="6798621" y="1121569"/>
            <a:ext cx="59377" cy="4727902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203CCA-600B-ECCE-1DCB-8A0744D6ADED}"/>
              </a:ext>
            </a:extLst>
          </p:cNvPr>
          <p:cNvSpPr txBox="1"/>
          <p:nvPr/>
        </p:nvSpPr>
        <p:spPr>
          <a:xfrm>
            <a:off x="6896192" y="743754"/>
            <a:ext cx="13537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Shell </a:t>
            </a:r>
            <a:r>
              <a:rPr lang="en-AU" sz="1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TitleView</a:t>
            </a:r>
            <a:endParaRPr lang="en-AU" sz="1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65A2A4-E593-089C-B7A2-68C351187533}"/>
              </a:ext>
            </a:extLst>
          </p:cNvPr>
          <p:cNvSpPr txBox="1"/>
          <p:nvPr/>
        </p:nvSpPr>
        <p:spPr>
          <a:xfrm>
            <a:off x="6896191" y="3267635"/>
            <a:ext cx="13537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Grid</a:t>
            </a:r>
          </a:p>
        </p:txBody>
      </p:sp>
      <p:sp>
        <p:nvSpPr>
          <p:cNvPr id="15" name="Left Bracket 14">
            <a:extLst>
              <a:ext uri="{FF2B5EF4-FFF2-40B4-BE49-F238E27FC236}">
                <a16:creationId xmlns:a16="http://schemas.microsoft.com/office/drawing/2014/main" id="{0C56E22B-A510-F80A-21CF-3889A2585F65}"/>
              </a:ext>
            </a:extLst>
          </p:cNvPr>
          <p:cNvSpPr/>
          <p:nvPr/>
        </p:nvSpPr>
        <p:spPr>
          <a:xfrm flipH="1">
            <a:off x="7386310" y="1118503"/>
            <a:ext cx="59377" cy="396765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E71897-FBAF-2EDE-EAD1-35D5A79C406E}"/>
              </a:ext>
            </a:extLst>
          </p:cNvPr>
          <p:cNvSpPr txBox="1"/>
          <p:nvPr/>
        </p:nvSpPr>
        <p:spPr>
          <a:xfrm>
            <a:off x="7443228" y="1052567"/>
            <a:ext cx="13537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Row 0 – Auto Size</a:t>
            </a:r>
          </a:p>
          <a:p>
            <a:r>
              <a:rPr lang="en-AU" sz="1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SearchBar</a:t>
            </a:r>
            <a:endParaRPr lang="en-AU" sz="1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Left Bracket 18">
            <a:extLst>
              <a:ext uri="{FF2B5EF4-FFF2-40B4-BE49-F238E27FC236}">
                <a16:creationId xmlns:a16="http://schemas.microsoft.com/office/drawing/2014/main" id="{778143CF-20E1-5DD5-F9B2-024282992A5A}"/>
              </a:ext>
            </a:extLst>
          </p:cNvPr>
          <p:cNvSpPr/>
          <p:nvPr/>
        </p:nvSpPr>
        <p:spPr>
          <a:xfrm flipH="1">
            <a:off x="7393138" y="1581204"/>
            <a:ext cx="45719" cy="3686176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Left Bracket 20">
            <a:extLst>
              <a:ext uri="{FF2B5EF4-FFF2-40B4-BE49-F238E27FC236}">
                <a16:creationId xmlns:a16="http://schemas.microsoft.com/office/drawing/2014/main" id="{458F8506-7474-D4DA-0605-356D36ADC6EE}"/>
              </a:ext>
            </a:extLst>
          </p:cNvPr>
          <p:cNvSpPr/>
          <p:nvPr/>
        </p:nvSpPr>
        <p:spPr>
          <a:xfrm flipH="1">
            <a:off x="7397509" y="5349463"/>
            <a:ext cx="45719" cy="505946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31FDEF0-29E4-0E2D-DDC0-9F8C3502752E}"/>
              </a:ext>
            </a:extLst>
          </p:cNvPr>
          <p:cNvSpPr txBox="1"/>
          <p:nvPr/>
        </p:nvSpPr>
        <p:spPr>
          <a:xfrm>
            <a:off x="7443228" y="3038528"/>
            <a:ext cx="1353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Row 1 - * Size</a:t>
            </a:r>
            <a:r>
              <a:rPr lang="en-AU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AU" sz="1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CollectionView</a:t>
            </a:r>
            <a:endParaRPr lang="en-AU" sz="1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548870-E696-B2E6-6B5D-08B83B89FCF1}"/>
              </a:ext>
            </a:extLst>
          </p:cNvPr>
          <p:cNvSpPr txBox="1"/>
          <p:nvPr/>
        </p:nvSpPr>
        <p:spPr>
          <a:xfrm>
            <a:off x="7540721" y="5329292"/>
            <a:ext cx="13537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Row 2 – Auto Size </a:t>
            </a:r>
            <a:r>
              <a:rPr lang="en-AU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Grid (4 * columns)</a:t>
            </a:r>
          </a:p>
        </p:txBody>
      </p:sp>
    </p:spTree>
    <p:extLst>
      <p:ext uri="{BB962C8B-B14F-4D97-AF65-F5344CB8AC3E}">
        <p14:creationId xmlns:p14="http://schemas.microsoft.com/office/powerpoint/2010/main" val="1268899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211824C-C58F-7A3A-1137-01E39E69FF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75" b="6541"/>
          <a:stretch/>
        </p:blipFill>
        <p:spPr>
          <a:xfrm>
            <a:off x="3319340" y="1066800"/>
            <a:ext cx="3226296" cy="47826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Left Bracket 6">
            <a:extLst>
              <a:ext uri="{FF2B5EF4-FFF2-40B4-BE49-F238E27FC236}">
                <a16:creationId xmlns:a16="http://schemas.microsoft.com/office/drawing/2014/main" id="{96024EE7-CFA7-D923-F43D-B90CBC606D13}"/>
              </a:ext>
            </a:extLst>
          </p:cNvPr>
          <p:cNvSpPr/>
          <p:nvPr/>
        </p:nvSpPr>
        <p:spPr>
          <a:xfrm flipH="1">
            <a:off x="6631932" y="1066800"/>
            <a:ext cx="59377" cy="466725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62D19-FE1B-2332-F0AB-AD852E3CAE53}"/>
              </a:ext>
            </a:extLst>
          </p:cNvPr>
          <p:cNvSpPr txBox="1"/>
          <p:nvPr/>
        </p:nvSpPr>
        <p:spPr>
          <a:xfrm>
            <a:off x="6688848" y="1066800"/>
            <a:ext cx="13537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Row 0 – Auto Size</a:t>
            </a:r>
          </a:p>
          <a:p>
            <a:r>
              <a:rPr lang="en-AU" sz="1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SearchBar</a:t>
            </a:r>
            <a:endParaRPr lang="en-AU" sz="1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Left Bracket 12">
            <a:extLst>
              <a:ext uri="{FF2B5EF4-FFF2-40B4-BE49-F238E27FC236}">
                <a16:creationId xmlns:a16="http://schemas.microsoft.com/office/drawing/2014/main" id="{8BCC4688-CCB2-7820-B54A-97AC15043F13}"/>
              </a:ext>
            </a:extLst>
          </p:cNvPr>
          <p:cNvSpPr/>
          <p:nvPr/>
        </p:nvSpPr>
        <p:spPr>
          <a:xfrm flipH="1">
            <a:off x="6645588" y="1595437"/>
            <a:ext cx="45719" cy="3686176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Left Bracket 14">
            <a:extLst>
              <a:ext uri="{FF2B5EF4-FFF2-40B4-BE49-F238E27FC236}">
                <a16:creationId xmlns:a16="http://schemas.microsoft.com/office/drawing/2014/main" id="{4ED9C85B-915D-6609-E828-753D6A45426C}"/>
              </a:ext>
            </a:extLst>
          </p:cNvPr>
          <p:cNvSpPr/>
          <p:nvPr/>
        </p:nvSpPr>
        <p:spPr>
          <a:xfrm flipH="1">
            <a:off x="6643129" y="5343525"/>
            <a:ext cx="45719" cy="505946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FA2744-E739-F1BA-DF26-34755584961B}"/>
              </a:ext>
            </a:extLst>
          </p:cNvPr>
          <p:cNvSpPr txBox="1"/>
          <p:nvPr/>
        </p:nvSpPr>
        <p:spPr>
          <a:xfrm>
            <a:off x="6688848" y="3052761"/>
            <a:ext cx="1353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Row 1 - * Size</a:t>
            </a:r>
            <a:r>
              <a:rPr lang="en-AU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AU" sz="1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CollectionView</a:t>
            </a:r>
            <a:endParaRPr lang="en-AU" sz="1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D58D17E-42A7-AAB8-1F0F-3FD7CAEBF44D}"/>
              </a:ext>
            </a:extLst>
          </p:cNvPr>
          <p:cNvSpPr txBox="1"/>
          <p:nvPr/>
        </p:nvSpPr>
        <p:spPr>
          <a:xfrm>
            <a:off x="6786341" y="5343525"/>
            <a:ext cx="13537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Row 2 – Auto Size </a:t>
            </a:r>
            <a:r>
              <a:rPr lang="en-AU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Grid</a:t>
            </a:r>
          </a:p>
        </p:txBody>
      </p:sp>
    </p:spTree>
    <p:extLst>
      <p:ext uri="{BB962C8B-B14F-4D97-AF65-F5344CB8AC3E}">
        <p14:creationId xmlns:p14="http://schemas.microsoft.com/office/powerpoint/2010/main" val="1676438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211824C-C58F-7A3A-1137-01E39E69FF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725" b="6541"/>
          <a:stretch/>
        </p:blipFill>
        <p:spPr>
          <a:xfrm>
            <a:off x="2320117" y="3283593"/>
            <a:ext cx="3226296" cy="558333"/>
          </a:xfrm>
          <a:prstGeom prst="rect">
            <a:avLst/>
          </a:prstGeom>
        </p:spPr>
      </p:pic>
      <p:sp>
        <p:nvSpPr>
          <p:cNvPr id="7" name="Left Bracket 6">
            <a:extLst>
              <a:ext uri="{FF2B5EF4-FFF2-40B4-BE49-F238E27FC236}">
                <a16:creationId xmlns:a16="http://schemas.microsoft.com/office/drawing/2014/main" id="{96024EE7-CFA7-D923-F43D-B90CBC606D13}"/>
              </a:ext>
            </a:extLst>
          </p:cNvPr>
          <p:cNvSpPr/>
          <p:nvPr/>
        </p:nvSpPr>
        <p:spPr>
          <a:xfrm flipH="1">
            <a:off x="6631932" y="1066800"/>
            <a:ext cx="59377" cy="466725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62D19-FE1B-2332-F0AB-AD852E3CAE53}"/>
              </a:ext>
            </a:extLst>
          </p:cNvPr>
          <p:cNvSpPr txBox="1"/>
          <p:nvPr/>
        </p:nvSpPr>
        <p:spPr>
          <a:xfrm>
            <a:off x="6688848" y="1066800"/>
            <a:ext cx="13537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Row 0 – Auto Size</a:t>
            </a:r>
          </a:p>
          <a:p>
            <a:r>
              <a:rPr lang="en-AU" sz="1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SearchBar</a:t>
            </a:r>
            <a:endParaRPr lang="en-AU" sz="1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Left Bracket 12">
            <a:extLst>
              <a:ext uri="{FF2B5EF4-FFF2-40B4-BE49-F238E27FC236}">
                <a16:creationId xmlns:a16="http://schemas.microsoft.com/office/drawing/2014/main" id="{8BCC4688-CCB2-7820-B54A-97AC15043F13}"/>
              </a:ext>
            </a:extLst>
          </p:cNvPr>
          <p:cNvSpPr/>
          <p:nvPr/>
        </p:nvSpPr>
        <p:spPr>
          <a:xfrm flipH="1">
            <a:off x="6645588" y="1595437"/>
            <a:ext cx="45719" cy="3686176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Left Bracket 14">
            <a:extLst>
              <a:ext uri="{FF2B5EF4-FFF2-40B4-BE49-F238E27FC236}">
                <a16:creationId xmlns:a16="http://schemas.microsoft.com/office/drawing/2014/main" id="{4ED9C85B-915D-6609-E828-753D6A45426C}"/>
              </a:ext>
            </a:extLst>
          </p:cNvPr>
          <p:cNvSpPr/>
          <p:nvPr/>
        </p:nvSpPr>
        <p:spPr>
          <a:xfrm flipH="1">
            <a:off x="6643129" y="5343525"/>
            <a:ext cx="45719" cy="505946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FA2744-E739-F1BA-DF26-34755584961B}"/>
              </a:ext>
            </a:extLst>
          </p:cNvPr>
          <p:cNvSpPr txBox="1"/>
          <p:nvPr/>
        </p:nvSpPr>
        <p:spPr>
          <a:xfrm>
            <a:off x="6688848" y="3052761"/>
            <a:ext cx="1353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Row 1 - * Size</a:t>
            </a:r>
            <a:r>
              <a:rPr lang="en-AU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AU" sz="1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CollectionView</a:t>
            </a:r>
            <a:endParaRPr lang="en-AU" sz="1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D58D17E-42A7-AAB8-1F0F-3FD7CAEBF44D}"/>
              </a:ext>
            </a:extLst>
          </p:cNvPr>
          <p:cNvSpPr txBox="1"/>
          <p:nvPr/>
        </p:nvSpPr>
        <p:spPr>
          <a:xfrm>
            <a:off x="6786341" y="5343525"/>
            <a:ext cx="13537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Row 2 – Auto Size </a:t>
            </a:r>
            <a:r>
              <a:rPr lang="en-AU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Grid</a:t>
            </a:r>
          </a:p>
        </p:txBody>
      </p:sp>
    </p:spTree>
    <p:extLst>
      <p:ext uri="{BB962C8B-B14F-4D97-AF65-F5344CB8AC3E}">
        <p14:creationId xmlns:p14="http://schemas.microsoft.com/office/powerpoint/2010/main" val="2441542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6FAAF5F-C2C0-E700-7D08-9B295C0290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95" b="65244"/>
          <a:stretch/>
        </p:blipFill>
        <p:spPr>
          <a:xfrm>
            <a:off x="532073" y="2298694"/>
            <a:ext cx="3226296" cy="9843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5A1C778-80B5-81F3-C593-D84FBC572D72}"/>
              </a:ext>
            </a:extLst>
          </p:cNvPr>
          <p:cNvSpPr/>
          <p:nvPr/>
        </p:nvSpPr>
        <p:spPr>
          <a:xfrm>
            <a:off x="701407" y="2460354"/>
            <a:ext cx="2886419" cy="6867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83967EE-9EAF-A5CD-DB32-35E2359D51F5}"/>
              </a:ext>
            </a:extLst>
          </p:cNvPr>
          <p:cNvCxnSpPr>
            <a:cxnSpLocks/>
          </p:cNvCxnSpPr>
          <p:nvPr/>
        </p:nvCxnSpPr>
        <p:spPr>
          <a:xfrm flipV="1">
            <a:off x="1461571" y="2460354"/>
            <a:ext cx="0" cy="686797"/>
          </a:xfrm>
          <a:prstGeom prst="lin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CA4ED9B4-6A8A-9A73-36E6-EF28F33EBB93}"/>
              </a:ext>
            </a:extLst>
          </p:cNvPr>
          <p:cNvSpPr/>
          <p:nvPr/>
        </p:nvSpPr>
        <p:spPr>
          <a:xfrm>
            <a:off x="1507406" y="2504125"/>
            <a:ext cx="2033376" cy="60967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DE7BBD-08E4-AAF4-5E38-C27BD13A08FA}"/>
              </a:ext>
            </a:extLst>
          </p:cNvPr>
          <p:cNvCxnSpPr>
            <a:cxnSpLocks/>
          </p:cNvCxnSpPr>
          <p:nvPr/>
        </p:nvCxnSpPr>
        <p:spPr>
          <a:xfrm flipV="1">
            <a:off x="2902992" y="2591208"/>
            <a:ext cx="0" cy="445177"/>
          </a:xfrm>
          <a:prstGeom prst="line">
            <a:avLst/>
          </a:prstGeom>
          <a:noFill/>
          <a:ln w="381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17" name="Picture 1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D1FDF65-E95A-036E-D884-CB9DAF85BF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67" b="19095"/>
          <a:stretch/>
        </p:blipFill>
        <p:spPr>
          <a:xfrm>
            <a:off x="5123971" y="1574800"/>
            <a:ext cx="3226296" cy="36271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83750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D8506-D174-BFA5-3D29-720AF453A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Content Placeholder 4" descr="A screenshot of a phone&#10;&#10;Description automatically generated with medium confidence">
            <a:extLst>
              <a:ext uri="{FF2B5EF4-FFF2-40B4-BE49-F238E27FC236}">
                <a16:creationId xmlns:a16="http://schemas.microsoft.com/office/drawing/2014/main" id="{314F3FD2-94BE-A5A5-F5E4-305D3037D2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186" y="1825625"/>
            <a:ext cx="2447627" cy="4351338"/>
          </a:xfrm>
        </p:spPr>
      </p:pic>
    </p:spTree>
    <p:extLst>
      <p:ext uri="{BB962C8B-B14F-4D97-AF65-F5344CB8AC3E}">
        <p14:creationId xmlns:p14="http://schemas.microsoft.com/office/powerpoint/2010/main" val="2952131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625</TotalTime>
  <Words>62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Segoe UI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Kym Phillpotts</dc:creator>
  <cp:lastModifiedBy>Kym Phillpotts</cp:lastModifiedBy>
  <cp:revision>1</cp:revision>
  <dcterms:created xsi:type="dcterms:W3CDTF">2022-07-24T01:46:49Z</dcterms:created>
  <dcterms:modified xsi:type="dcterms:W3CDTF">2022-07-24T12:12:32Z</dcterms:modified>
</cp:coreProperties>
</file>