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1pPr>
            <a:lvl2pPr indent="69850" lvl="1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2pPr>
            <a:lvl3pPr indent="69850" lvl="2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3pPr>
            <a:lvl4pPr indent="69850" lvl="3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4pPr>
            <a:lvl5pPr indent="69850" lvl="4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5pPr>
            <a:lvl6pPr indent="69850" lvl="5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6pPr>
            <a:lvl7pPr indent="69850" lvl="6" marL="0" marR="0" rtl="0" algn="l">
              <a:spcBef>
                <a:spcPts val="0"/>
              </a:spcBef>
              <a:buSzPts val="1100"/>
              <a:buFont typeface="Arial"/>
              <a:buChar char="●"/>
              <a:defRPr b="0" i="0" sz="1100" u="none" cap="none" strike="noStrike"/>
            </a:lvl7pPr>
            <a:lvl8pPr indent="69850" lvl="7" marL="0" marR="0" rtl="0" algn="l">
              <a:spcBef>
                <a:spcPts val="0"/>
              </a:spcBef>
              <a:buSzPts val="1100"/>
              <a:buFont typeface="Arial"/>
              <a:buChar char="○"/>
              <a:defRPr b="0" i="0" sz="1100" u="none" cap="none" strike="noStrike"/>
            </a:lvl8pPr>
            <a:lvl9pPr indent="69850" lvl="8" marL="0" marR="0" rtl="0" algn="l">
              <a:spcBef>
                <a:spcPts val="0"/>
              </a:spcBef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ece.rutgers.edu/~marsic/Teaching/SE1/report3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http://www.ece.rutgers.edu/~marsic/Teaching/SE1/report3.html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bucket.org/kpielacki/ece-5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2273200" y="470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Health Monitoring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310450" y="1618150"/>
            <a:ext cx="2245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Presented By Group #1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395525" y="2076550"/>
            <a:ext cx="35115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Ai, Ziqi</a:t>
            </a:r>
          </a:p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Guo Kai</a:t>
            </a:r>
          </a:p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Pielacki Kevin</a:t>
            </a:r>
          </a:p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Shen Hongyuan</a:t>
            </a:r>
          </a:p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Xing Xiang</a:t>
            </a:r>
          </a:p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Yang Guanjiang</a:t>
            </a:r>
          </a:p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537150" y="472350"/>
            <a:ext cx="3810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619825" y="1535150"/>
            <a:ext cx="46329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Outstanding Points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Challenges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1251075" y="1497950"/>
            <a:ext cx="70854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centralized system to track general public health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Long term health studies are generally not conducted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studies have difficulty finding pre-existing data to build from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 health policies are difficult to monitor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Health feedback is limited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Doctor visits can be infrequent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habits are not tracked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research can be tedious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Online information may not apply to a specific person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</a:p>
        </p:txBody>
      </p:sp>
      <p:pic>
        <p:nvPicPr>
          <p:cNvPr descr="Problems-Ahead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4375" y="3375425"/>
            <a:ext cx="2494476" cy="16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Mobile phone app to passively track a user’s health to a web server and provide feedback on the results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a Phone App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Carried by Most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Built in Sensors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 is Visible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a Web Server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Sharable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Powerful Analysis</a:t>
            </a:r>
          </a:p>
        </p:txBody>
      </p:sp>
      <p:pic>
        <p:nvPicPr>
          <p:cNvPr descr="post_your-unique-idea1-484x304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9601" y="3054826"/>
            <a:ext cx="2718600" cy="17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Outstanding Points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442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Fits  most of android mobile phones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Combining Map  information  with real time Hazards to show Health threatens to User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Calorie consumption will be calculated based on user’s activation record of a certain period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well designed Website to display our data and analysis 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Technical Challenges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Designing the database to work with future data sources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Medical Records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Family History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Future Features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Moving mobile measurements to a remote server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Secure and Reliable Data Transfer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Easy to Adjust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Giving meaningful advice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Updating with New Studies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Reliable User Prediction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Summarized Findings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8425" y="3272450"/>
            <a:ext cx="3773200" cy="1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Repo: </a:t>
            </a:r>
            <a:r>
              <a:rPr b="0" i="0" lang="en" sz="14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https://bitbucket.org/kpielacki/ece-567</a:t>
            </a: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8255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83955" y="1721674"/>
            <a:ext cx="2176250" cy="1700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