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5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5709-9DD0-4EC4-B8E4-6894DED4704F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8674-02D1-442C-8A42-0BC10A31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9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5709-9DD0-4EC4-B8E4-6894DED4704F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8674-02D1-442C-8A42-0BC10A31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6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5709-9DD0-4EC4-B8E4-6894DED4704F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8674-02D1-442C-8A42-0BC10A31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0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5709-9DD0-4EC4-B8E4-6894DED4704F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8674-02D1-442C-8A42-0BC10A31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5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5709-9DD0-4EC4-B8E4-6894DED4704F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8674-02D1-442C-8A42-0BC10A31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4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5709-9DD0-4EC4-B8E4-6894DED4704F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8674-02D1-442C-8A42-0BC10A31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5709-9DD0-4EC4-B8E4-6894DED4704F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8674-02D1-442C-8A42-0BC10A31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2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5709-9DD0-4EC4-B8E4-6894DED4704F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8674-02D1-442C-8A42-0BC10A31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3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5709-9DD0-4EC4-B8E4-6894DED4704F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8674-02D1-442C-8A42-0BC10A31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5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5709-9DD0-4EC4-B8E4-6894DED4704F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8674-02D1-442C-8A42-0BC10A31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5709-9DD0-4EC4-B8E4-6894DED4704F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8674-02D1-442C-8A42-0BC10A31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05709-9DD0-4EC4-B8E4-6894DED4704F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C8674-02D1-442C-8A42-0BC10A31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Users\pierckbp\AppData\Local\Temp\enhtmlclip\ScreenClip(1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1305"/>
            <a:ext cx="3235325" cy="581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pierckbp\AppData\Local\Temp\enhtmlclip\ScreenClip(1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6230"/>
            <a:ext cx="3246437" cy="578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pierckbp\AppData\Local\Temp\enhtmlclip\ScreenClip(14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"/>
            <a:ext cx="3257550" cy="597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83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ierckbp\AppData\Local\Temp\enhtmlclip\ScreenClip(1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43" y="323850"/>
            <a:ext cx="3246437" cy="595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ierckbp\AppData\Local\Temp\enhtmlclip\ScreenClip(16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323850"/>
            <a:ext cx="3360737" cy="597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pierckbp\AppData\Local\Temp\enhtmlclip\ScreenClip(17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3850"/>
            <a:ext cx="3336925" cy="60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34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WDFW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Pierce Jr, Kenneth B (DFW)</dc:creator>
  <cp:lastModifiedBy>Pierce Jr, Kenneth B (DFW)</cp:lastModifiedBy>
  <cp:revision>2</cp:revision>
  <dcterms:created xsi:type="dcterms:W3CDTF">2013-02-05T17:40:32Z</dcterms:created>
  <dcterms:modified xsi:type="dcterms:W3CDTF">2013-02-05T17:52:02Z</dcterms:modified>
</cp:coreProperties>
</file>