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6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426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41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5561E0-D19D-41C6-964F-92871C1F6E5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76" y="1729740"/>
            <a:ext cx="6479463" cy="2497186"/>
          </a:xfrm>
        </p:spPr>
        <p:txBody>
          <a:bodyPr>
            <a:normAutofit fontScale="90000"/>
          </a:bodyPr>
          <a:lstStyle/>
          <a:p>
            <a:r>
              <a:rPr lang="en-US" dirty="0"/>
              <a:t>Greek Text Categorization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440285"/>
            <a:ext cx="5231183" cy="6460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Margaritis Georgios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Pinitas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Kosmas</a:t>
            </a:r>
          </a:p>
        </p:txBody>
      </p:sp>
    </p:spTree>
    <p:extLst>
      <p:ext uri="{BB962C8B-B14F-4D97-AF65-F5344CB8AC3E}">
        <p14:creationId xmlns:p14="http://schemas.microsoft.com/office/powerpoint/2010/main" val="333459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40" y="2174845"/>
            <a:ext cx="67116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Document Categorization:</a:t>
            </a:r>
          </a:p>
          <a:p>
            <a:r>
              <a:rPr lang="en-US" sz="1800" dirty="0"/>
              <a:t>Assignment of one or more classes to a document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our case:</a:t>
            </a:r>
          </a:p>
          <a:p>
            <a:r>
              <a:rPr lang="en-US" sz="1800" dirty="0"/>
              <a:t>Supervised Machine Learning (class labels are known)</a:t>
            </a:r>
          </a:p>
          <a:p>
            <a:r>
              <a:rPr lang="en-US" sz="1800" dirty="0"/>
              <a:t>Assignment of exactly one class to a document (1 → 1)</a:t>
            </a:r>
          </a:p>
        </p:txBody>
      </p:sp>
    </p:spTree>
    <p:extLst>
      <p:ext uri="{BB962C8B-B14F-4D97-AF65-F5344CB8AC3E}">
        <p14:creationId xmlns:p14="http://schemas.microsoft.com/office/powerpoint/2010/main" val="354418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40" y="1923385"/>
            <a:ext cx="6711654" cy="4363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Dataset:</a:t>
            </a:r>
          </a:p>
          <a:p>
            <a:r>
              <a:rPr lang="en-US" sz="1800" dirty="0"/>
              <a:t>ENET (</a:t>
            </a:r>
            <a:r>
              <a:rPr lang="el-GR" sz="1800" dirty="0"/>
              <a:t>Εφημερίδα Ελευθεροτυπία)</a:t>
            </a:r>
          </a:p>
          <a:p>
            <a:r>
              <a:rPr lang="el-GR" sz="1800" dirty="0"/>
              <a:t>7305 </a:t>
            </a:r>
            <a:r>
              <a:rPr lang="en-US" sz="1800" dirty="0"/>
              <a:t>articles</a:t>
            </a:r>
          </a:p>
          <a:p>
            <a:r>
              <a:rPr lang="en-US" sz="1800" dirty="0"/>
              <a:t>More than 60000 distinct words</a:t>
            </a:r>
          </a:p>
          <a:p>
            <a:r>
              <a:rPr lang="en-US" sz="1800" dirty="0"/>
              <a:t>6 categories: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Economy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Greece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Politics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Sports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World</a:t>
            </a:r>
            <a:endParaRPr lang="el-GR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434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40053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075AAE0-B987-4FE7-8572-EC0B62B8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290" y="1755457"/>
            <a:ext cx="4652010" cy="43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010322"/>
          </a:xfrm>
        </p:spPr>
        <p:txBody>
          <a:bodyPr/>
          <a:lstStyle/>
          <a:p>
            <a:r>
              <a:rPr lang="en-US" dirty="0"/>
              <a:t>Important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/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Euclidean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Mahalanobis</a:t>
                </a:r>
                <a:r>
                  <a:rPr lang="en-US" dirty="0"/>
                  <a:t> Distance: 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sSup>
                          <m:sSupPr>
                            <m:ctrlPr>
                              <a:rPr lang="el-G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Cosine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Transformation: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blipFill>
                <a:blip r:embed="rId2"/>
                <a:stretch>
                  <a:fillRect l="-505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0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10" y="22860"/>
            <a:ext cx="2342310" cy="1400530"/>
          </a:xfrm>
        </p:spPr>
        <p:txBody>
          <a:bodyPr/>
          <a:lstStyle/>
          <a:p>
            <a:r>
              <a:rPr lang="en-US" dirty="0"/>
              <a:t>Bigrams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C3E9F-4649-4F6F-B54D-E3150822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861060"/>
            <a:ext cx="577596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2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3820"/>
            <a:ext cx="6431280" cy="914400"/>
          </a:xfrm>
        </p:spPr>
        <p:txBody>
          <a:bodyPr/>
          <a:lstStyle/>
          <a:p>
            <a:r>
              <a:rPr lang="en-US" dirty="0"/>
              <a:t>Most Descriptive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B647F-F48E-49A6-A935-8A0F5E0F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906780"/>
            <a:ext cx="57835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PCA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252764-3C73-4EE1-BD4E-F22AB983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1165859"/>
            <a:ext cx="6751320" cy="52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LDA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48BA9EA-B10F-4F5F-BB40-0AF4E72D2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" y="1135379"/>
            <a:ext cx="6957060" cy="54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135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Wingdings</vt:lpstr>
      <vt:lpstr>Wingdings 3</vt:lpstr>
      <vt:lpstr>Ion</vt:lpstr>
      <vt:lpstr>Greek Text Categorization</vt:lpstr>
      <vt:lpstr>Defining the problem</vt:lpstr>
      <vt:lpstr>More Details</vt:lpstr>
      <vt:lpstr>Preprocessing</vt:lpstr>
      <vt:lpstr>Important Formulas</vt:lpstr>
      <vt:lpstr>Bigrams</vt:lpstr>
      <vt:lpstr>Most Descriptive Terms</vt:lpstr>
      <vt:lpstr>Entropy PCA</vt:lpstr>
      <vt:lpstr>Entropy 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Text Categorization</dc:title>
  <dc:creator>George Margaritis</dc:creator>
  <cp:lastModifiedBy>George Margaritis</cp:lastModifiedBy>
  <cp:revision>33</cp:revision>
  <dcterms:created xsi:type="dcterms:W3CDTF">2019-06-17T20:49:19Z</dcterms:created>
  <dcterms:modified xsi:type="dcterms:W3CDTF">2019-06-17T22:46:26Z</dcterms:modified>
</cp:coreProperties>
</file>