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66" r:id="rId6"/>
    <p:sldId id="263" r:id="rId7"/>
    <p:sldId id="267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4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5561E0-D19D-41C6-964F-92871C1F6E5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976" y="1729740"/>
            <a:ext cx="6479463" cy="2497186"/>
          </a:xfrm>
        </p:spPr>
        <p:txBody>
          <a:bodyPr>
            <a:normAutofit fontScale="90000"/>
          </a:bodyPr>
          <a:lstStyle/>
          <a:p>
            <a:r>
              <a:rPr lang="en-US" dirty="0"/>
              <a:t>Greek Text Categorization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4440285"/>
            <a:ext cx="5231183" cy="64606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Margaritis Georgios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Pinitas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Kosmas</a:t>
            </a:r>
          </a:p>
        </p:txBody>
      </p:sp>
    </p:spTree>
    <p:extLst>
      <p:ext uri="{BB962C8B-B14F-4D97-AF65-F5344CB8AC3E}">
        <p14:creationId xmlns:p14="http://schemas.microsoft.com/office/powerpoint/2010/main" val="333459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1460"/>
            <a:ext cx="6431280" cy="914400"/>
          </a:xfrm>
        </p:spPr>
        <p:txBody>
          <a:bodyPr/>
          <a:lstStyle/>
          <a:p>
            <a:pPr algn="ctr"/>
            <a:r>
              <a:rPr lang="en-US" dirty="0"/>
              <a:t>Entropy LDA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48BA9EA-B10F-4F5F-BB40-0AF4E72D2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" y="1135379"/>
            <a:ext cx="6957060" cy="54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688938"/>
            <a:ext cx="7055380" cy="1400530"/>
          </a:xfrm>
        </p:spPr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40" y="2174845"/>
            <a:ext cx="67116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Document Categorization:</a:t>
            </a:r>
          </a:p>
          <a:p>
            <a:r>
              <a:rPr lang="en-US" sz="1800" dirty="0"/>
              <a:t>Assignment of one or more classes to a document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 our case:</a:t>
            </a:r>
          </a:p>
          <a:p>
            <a:r>
              <a:rPr lang="en-US" sz="1800" dirty="0"/>
              <a:t>Supervised Machine Learning (class labels are known)</a:t>
            </a:r>
          </a:p>
          <a:p>
            <a:r>
              <a:rPr lang="en-US" sz="1800" dirty="0"/>
              <a:t>Assignment of exactly one class to a document (1 → 1)</a:t>
            </a:r>
          </a:p>
        </p:txBody>
      </p:sp>
    </p:spTree>
    <p:extLst>
      <p:ext uri="{BB962C8B-B14F-4D97-AF65-F5344CB8AC3E}">
        <p14:creationId xmlns:p14="http://schemas.microsoft.com/office/powerpoint/2010/main" val="3544182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688938"/>
            <a:ext cx="7055380" cy="1400530"/>
          </a:xfrm>
        </p:spPr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40" y="1923385"/>
            <a:ext cx="6711654" cy="4363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Dataset:</a:t>
            </a:r>
          </a:p>
          <a:p>
            <a:r>
              <a:rPr lang="en-US" sz="1800" dirty="0"/>
              <a:t>ENET (</a:t>
            </a:r>
            <a:r>
              <a:rPr lang="el-GR" sz="1800" dirty="0"/>
              <a:t>Εφημερίδα Ελευθεροτυπία)</a:t>
            </a:r>
          </a:p>
          <a:p>
            <a:r>
              <a:rPr lang="el-GR" sz="1800" dirty="0"/>
              <a:t>7305 </a:t>
            </a:r>
            <a:r>
              <a:rPr lang="en-US" sz="1800" dirty="0"/>
              <a:t>articles</a:t>
            </a:r>
          </a:p>
          <a:p>
            <a:r>
              <a:rPr lang="en-US" sz="1800" dirty="0"/>
              <a:t>More than 60000 distinct words</a:t>
            </a:r>
          </a:p>
          <a:p>
            <a:r>
              <a:rPr lang="en-US" sz="1800" dirty="0"/>
              <a:t>6 categories: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Economy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Greece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Politics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Sports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World</a:t>
            </a:r>
            <a:endParaRPr lang="el-GR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434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574638"/>
            <a:ext cx="7055380" cy="1400530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20453E-5973-4E08-8D33-1D68C8746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4252" y="1567133"/>
            <a:ext cx="4852308" cy="44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3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574638"/>
            <a:ext cx="7055380" cy="1010322"/>
          </a:xfrm>
        </p:spPr>
        <p:txBody>
          <a:bodyPr/>
          <a:lstStyle/>
          <a:p>
            <a:r>
              <a:rPr lang="en-US" dirty="0"/>
              <a:t>Important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3252E1-7D0D-4185-899A-2E9F4FC562CB}"/>
                  </a:ext>
                </a:extLst>
              </p:cNvPr>
              <p:cNvSpPr txBox="1"/>
              <p:nvPr/>
            </p:nvSpPr>
            <p:spPr>
              <a:xfrm>
                <a:off x="830580" y="1813560"/>
                <a:ext cx="7246620" cy="324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Euclidean Distance: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Mahalanobis</a:t>
                </a:r>
                <a:r>
                  <a:rPr lang="en-US" dirty="0"/>
                  <a:t> Distance: 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Cosine Distance: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Mutual Information: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Entropy Transformation: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3252E1-7D0D-4185-899A-2E9F4FC56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" y="1813560"/>
                <a:ext cx="7246620" cy="3240887"/>
              </a:xfrm>
              <a:prstGeom prst="rect">
                <a:avLst/>
              </a:prstGeom>
              <a:blipFill>
                <a:blip r:embed="rId2"/>
                <a:stretch>
                  <a:fillRect l="-505" t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0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3820"/>
            <a:ext cx="6431280" cy="914400"/>
          </a:xfrm>
        </p:spPr>
        <p:txBody>
          <a:bodyPr/>
          <a:lstStyle/>
          <a:p>
            <a:r>
              <a:rPr lang="en-US" dirty="0"/>
              <a:t>Most Descriptive 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B647F-F48E-49A6-A935-8A0F5E0FF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906780"/>
            <a:ext cx="578358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4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90083"/>
            <a:ext cx="7985760" cy="914400"/>
          </a:xfrm>
        </p:spPr>
        <p:txBody>
          <a:bodyPr/>
          <a:lstStyle/>
          <a:p>
            <a:r>
              <a:rPr lang="en-US" dirty="0"/>
              <a:t>Most Descriptive Terms</a:t>
            </a:r>
            <a:r>
              <a:rPr lang="el-GR" dirty="0"/>
              <a:t> (</a:t>
            </a:r>
            <a:r>
              <a:rPr lang="en-US" dirty="0" err="1"/>
              <a:t>cont</a:t>
            </a:r>
            <a:r>
              <a:rPr lang="el-GR" dirty="0"/>
              <a:t>.)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3EFF3-642C-43CC-890B-1059A68A5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5" y="874733"/>
            <a:ext cx="5704562" cy="57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10" y="22860"/>
            <a:ext cx="2342310" cy="1400530"/>
          </a:xfrm>
        </p:spPr>
        <p:txBody>
          <a:bodyPr/>
          <a:lstStyle/>
          <a:p>
            <a:r>
              <a:rPr lang="en-US" dirty="0"/>
              <a:t>Bigrams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C3E9F-4649-4F6F-B54D-E3150822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861060"/>
            <a:ext cx="577596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22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1460"/>
            <a:ext cx="6431280" cy="914400"/>
          </a:xfrm>
        </p:spPr>
        <p:txBody>
          <a:bodyPr/>
          <a:lstStyle/>
          <a:p>
            <a:pPr algn="ctr"/>
            <a:r>
              <a:rPr lang="en-US" dirty="0"/>
              <a:t>Entropy PCA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252764-3C73-4EE1-BD4E-F22AB983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1165859"/>
            <a:ext cx="6751320" cy="52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142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Wingdings</vt:lpstr>
      <vt:lpstr>Wingdings 3</vt:lpstr>
      <vt:lpstr>Ion</vt:lpstr>
      <vt:lpstr>Greek Text Categorization</vt:lpstr>
      <vt:lpstr>Defining the problem</vt:lpstr>
      <vt:lpstr>More Details</vt:lpstr>
      <vt:lpstr>Preprocessing</vt:lpstr>
      <vt:lpstr>Important Formulas</vt:lpstr>
      <vt:lpstr>Most Descriptive Terms</vt:lpstr>
      <vt:lpstr>Most Descriptive Terms (cont.)</vt:lpstr>
      <vt:lpstr>Bigrams</vt:lpstr>
      <vt:lpstr>Entropy PCA</vt:lpstr>
      <vt:lpstr>Entropy 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Text Categorization</dc:title>
  <dc:creator>George Margaritis</dc:creator>
  <cp:lastModifiedBy>George Margaritis</cp:lastModifiedBy>
  <cp:revision>39</cp:revision>
  <dcterms:created xsi:type="dcterms:W3CDTF">2019-06-17T20:49:19Z</dcterms:created>
  <dcterms:modified xsi:type="dcterms:W3CDTF">2019-06-24T16:07:09Z</dcterms:modified>
</cp:coreProperties>
</file>