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197"/>
  </p:normalViewPr>
  <p:slideViewPr>
    <p:cSldViewPr snapToGrid="0" snapToObjects="1">
      <p:cViewPr>
        <p:scale>
          <a:sx n="130" d="100"/>
          <a:sy n="130" d="100"/>
        </p:scale>
        <p:origin x="-1208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3AB9-980C-344F-B332-6018F2FE722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1455-4E03-0D48-9377-FF41BC444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5.8.1 –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1455-4E03-0D48-9377-FF41BC444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5.8.1 – rate vs. count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1455-4E03-0D48-9377-FF41BC444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5.8.1 – narrative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1455-4E03-0D48-9377-FF41BC444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17F7-6AFB-2940-BDCA-52167E28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FAFB9-FED5-2248-827D-33F144674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94B5-FFB0-2E45-AB2C-962482B2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7D35-2463-3A4C-A4B6-3872657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309C-3E93-5447-89E7-241AE27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1387-F00A-2D4F-870E-AEE70CA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273F-5BAF-1E4C-AA58-027A5223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ECDE-5A76-E840-851A-D01E09E7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C029-27A1-9844-A2A0-04A01DFA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97C3-795E-6D40-AAD9-9BADBB5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275E8-3D68-5C4A-AED6-CD7083E2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B3BB-2766-2049-9F17-C7F57E8D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0943-4BEE-7A4D-82FB-8F2E16C3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794C-2081-5048-81FD-4BA76CD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A50D-F816-1843-9B5D-3855366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D881-1602-474B-8C93-DEB9FAF6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107E-8964-8C43-B71A-10FC6831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9DB7-54AB-EC49-B2D4-9F961172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FDEE-B718-9446-A8D8-208E04D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A2A0-612C-8542-90E6-72EE36B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3BA2-9222-E54C-AFA7-131124F8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FFA0-9E3D-E741-B41B-F2A6DAE2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D379-6794-F540-A366-FA2EE2D7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C444-609F-0C45-AE30-665E34C6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B0E-E17B-874A-B2AF-67DB205E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E41-88EB-1340-A665-B1BCA4B9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07C-AC74-3846-8721-9B33A08A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0572A-A7E1-794A-A126-13B8CE21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BB66-BF7F-B644-8750-D2B3371A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8C2B-2B3F-6941-B81A-0BC4413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AC52-B6A3-8C47-9D70-70FC3308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A52-E3F3-774A-9385-3AED419E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3FA7-291F-A74F-B0EC-B36A3679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7FB6-1C44-A045-8B6C-2E8F5790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5CA3-D569-7348-A274-3600B035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7AB90-F5A4-CB4E-925B-1D6134B13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A3D1C-71B0-3C40-B919-AFD38708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FAF56-C1F8-CC48-A400-4B8C7BE7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1F17-5277-7D43-B9B1-8346CB10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7796-2669-FB40-A94B-936FB98A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5EB5-70AB-194E-B483-E9CE8678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5BE2C-559A-E146-856D-AD7D7EC3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44D69-5192-3A4A-BAC0-279800D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AB0-A166-C847-87AA-278C2FA2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E73CD-D527-9C48-9883-09A129A8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012D-DD32-9343-855F-1C0B637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09D-7C93-AF44-B210-CDBDF723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7B1B-FDBF-C243-805F-0BFC7CF7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3C98-858D-ED4C-A26E-03E045781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8E94-943E-D849-A0E4-ECDC92FE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6FCBE-F6F4-0F4C-9473-75565148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1138F-2C59-374E-87F1-5F598D0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F167-E42F-2A4F-9FBB-D8F31CBC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1226-ACBF-334B-A972-9F8D4362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5443A-5190-984C-800D-B6C09C69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D852B-ECAE-AC41-AC6A-727636EE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F943-3642-F045-A106-8B131EE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11B4-E0EA-F447-8163-004543D1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DA848-C1FA-704C-85C3-7F5B3D4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F673-3ADB-DE4C-B154-8089AC58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F336-1562-0E41-8684-75A88B03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DE0F-D0CC-EA4D-95D9-548999936750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16E0-3955-5846-8E97-E692FE995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671D-B78E-E244-B25F-395EDF94F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996E5D27-75B2-E54F-8B51-A6806147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417638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Pentagon 2">
            <a:extLst>
              <a:ext uri="{FF2B5EF4-FFF2-40B4-BE49-F238E27FC236}">
                <a16:creationId xmlns:a16="http://schemas.microsoft.com/office/drawing/2014/main" id="{A53B7F3B-E3D7-094F-BA97-A0EA275D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157413"/>
            <a:ext cx="647700" cy="461962"/>
          </a:xfrm>
          <a:prstGeom prst="homePlate">
            <a:avLst>
              <a:gd name="adj" fmla="val 5003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40041EC6-BA90-D44F-8546-D501D35D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1655763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entagon 5">
            <a:extLst>
              <a:ext uri="{FF2B5EF4-FFF2-40B4-BE49-F238E27FC236}">
                <a16:creationId xmlns:a16="http://schemas.microsoft.com/office/drawing/2014/main" id="{FD1C6448-7B1C-3747-963D-C2CE437E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2895600"/>
            <a:ext cx="647700" cy="461963"/>
          </a:xfrm>
          <a:prstGeom prst="homePlate">
            <a:avLst>
              <a:gd name="adj" fmla="val 5003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0A887E0-58E0-2E42-A77F-56943D63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2278857"/>
            <a:ext cx="868363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EBEF243A-B5AC-0E48-9770-D1D295FF6473}"/>
              </a:ext>
            </a:extLst>
          </p:cNvPr>
          <p:cNvSpPr>
            <a:spLocks/>
          </p:cNvSpPr>
          <p:nvPr/>
        </p:nvSpPr>
        <p:spPr bwMode="auto">
          <a:xfrm>
            <a:off x="5519739" y="2278857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ED57D-3CA6-9040-9957-CD93AFC06D15}"/>
              </a:ext>
            </a:extLst>
          </p:cNvPr>
          <p:cNvCxnSpPr>
            <a:cxnSpLocks/>
          </p:cNvCxnSpPr>
          <p:nvPr/>
        </p:nvCxnSpPr>
        <p:spPr>
          <a:xfrm>
            <a:off x="1943100" y="1667669"/>
            <a:ext cx="687388" cy="21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A9148-1747-8E44-8A53-C4EF50202996}"/>
              </a:ext>
            </a:extLst>
          </p:cNvPr>
          <p:cNvCxnSpPr>
            <a:cxnSpLocks/>
          </p:cNvCxnSpPr>
          <p:nvPr/>
        </p:nvCxnSpPr>
        <p:spPr>
          <a:xfrm flipV="1">
            <a:off x="1943100" y="1993900"/>
            <a:ext cx="687388" cy="39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FD71D-3D2A-0747-9487-13DFDD5C154A}"/>
              </a:ext>
            </a:extLst>
          </p:cNvPr>
          <p:cNvCxnSpPr/>
          <p:nvPr/>
        </p:nvCxnSpPr>
        <p:spPr>
          <a:xfrm>
            <a:off x="3421063" y="2067322"/>
            <a:ext cx="434181" cy="4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E07E04-4837-8943-ADEB-558A7B740954}"/>
              </a:ext>
            </a:extLst>
          </p:cNvPr>
          <p:cNvCxnSpPr>
            <a:cxnSpLocks/>
          </p:cNvCxnSpPr>
          <p:nvPr/>
        </p:nvCxnSpPr>
        <p:spPr>
          <a:xfrm flipV="1">
            <a:off x="2058590" y="2619375"/>
            <a:ext cx="1796654" cy="47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E7B177-DE85-DF4B-BCCD-32290F944339}"/>
              </a:ext>
            </a:extLst>
          </p:cNvPr>
          <p:cNvCxnSpPr/>
          <p:nvPr/>
        </p:nvCxnSpPr>
        <p:spPr>
          <a:xfrm>
            <a:off x="4914900" y="2516188"/>
            <a:ext cx="60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749AF893-224A-8647-BB08-5BE4CDEE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4161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" name="Pentagon 1">
            <a:extLst>
              <a:ext uri="{FF2B5EF4-FFF2-40B4-BE49-F238E27FC236}">
                <a16:creationId xmlns:a16="http://schemas.microsoft.com/office/drawing/2014/main" id="{CDB5C707-730F-9E4D-A5CE-58596798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0927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6" name="Pentagon 1">
            <a:extLst>
              <a:ext uri="{FF2B5EF4-FFF2-40B4-BE49-F238E27FC236}">
                <a16:creationId xmlns:a16="http://schemas.microsoft.com/office/drawing/2014/main" id="{A7B36025-40C9-494B-B75E-B568AEB5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765663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7" name="Pentagon 1">
            <a:extLst>
              <a:ext uri="{FF2B5EF4-FFF2-40B4-BE49-F238E27FC236}">
                <a16:creationId xmlns:a16="http://schemas.microsoft.com/office/drawing/2014/main" id="{E5948F31-83DD-5945-BEBF-6AF8F3D9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28589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y1</a:t>
            </a: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id="{CDCF13DB-BDCE-4343-ACF5-035927D0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35355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y2</a:t>
            </a:r>
          </a:p>
        </p:txBody>
      </p:sp>
      <p:sp>
        <p:nvSpPr>
          <p:cNvPr id="11" name="Chevron 4">
            <a:extLst>
              <a:ext uri="{FF2B5EF4-FFF2-40B4-BE49-F238E27FC236}">
                <a16:creationId xmlns:a16="http://schemas.microsoft.com/office/drawing/2014/main" id="{7E6AD87F-DB31-8344-BFFD-DF16EA6D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71" y="1092745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evron 4">
            <a:extLst>
              <a:ext uri="{FF2B5EF4-FFF2-40B4-BE49-F238E27FC236}">
                <a16:creationId xmlns:a16="http://schemas.microsoft.com/office/drawing/2014/main" id="{B9D7C809-2F02-C346-B799-C51CD38E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71" y="3191669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hevron 8">
            <a:extLst>
              <a:ext uri="{FF2B5EF4-FFF2-40B4-BE49-F238E27FC236}">
                <a16:creationId xmlns:a16="http://schemas.microsoft.com/office/drawing/2014/main" id="{CF70A836-3678-2C41-B1DE-3D9ADAA116E8}"/>
              </a:ext>
            </a:extLst>
          </p:cNvPr>
          <p:cNvSpPr>
            <a:spLocks/>
          </p:cNvSpPr>
          <p:nvPr/>
        </p:nvSpPr>
        <p:spPr bwMode="auto">
          <a:xfrm>
            <a:off x="4317956" y="2229213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482EE1-D5EF-174F-89CA-6ECF39E6A0CD}"/>
              </a:ext>
            </a:extLst>
          </p:cNvPr>
          <p:cNvCxnSpPr>
            <a:cxnSpLocks/>
          </p:cNvCxnSpPr>
          <p:nvPr/>
        </p:nvCxnSpPr>
        <p:spPr>
          <a:xfrm>
            <a:off x="1968592" y="664517"/>
            <a:ext cx="644479" cy="5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80CF1-D884-B848-A98E-2630466F630F}"/>
              </a:ext>
            </a:extLst>
          </p:cNvPr>
          <p:cNvCxnSpPr>
            <a:cxnSpLocks/>
          </p:cNvCxnSpPr>
          <p:nvPr/>
        </p:nvCxnSpPr>
        <p:spPr>
          <a:xfrm flipV="1">
            <a:off x="1929403" y="1410789"/>
            <a:ext cx="683668" cy="5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DA8969-365D-E94D-96C8-3237D0FFAE7F}"/>
              </a:ext>
            </a:extLst>
          </p:cNvPr>
          <p:cNvCxnSpPr>
            <a:cxnSpLocks/>
          </p:cNvCxnSpPr>
          <p:nvPr/>
        </p:nvCxnSpPr>
        <p:spPr>
          <a:xfrm>
            <a:off x="1968592" y="1324520"/>
            <a:ext cx="6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29484E-7D87-D946-A1FC-EB9093CD9671}"/>
              </a:ext>
            </a:extLst>
          </p:cNvPr>
          <p:cNvCxnSpPr>
            <a:cxnSpLocks/>
          </p:cNvCxnSpPr>
          <p:nvPr/>
        </p:nvCxnSpPr>
        <p:spPr>
          <a:xfrm>
            <a:off x="1977301" y="3078962"/>
            <a:ext cx="548185" cy="35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0F009A-FA6C-B141-89A8-977E170DB7BD}"/>
              </a:ext>
            </a:extLst>
          </p:cNvPr>
          <p:cNvCxnSpPr>
            <a:cxnSpLocks/>
          </p:cNvCxnSpPr>
          <p:nvPr/>
        </p:nvCxnSpPr>
        <p:spPr>
          <a:xfrm flipV="1">
            <a:off x="1938112" y="3535545"/>
            <a:ext cx="587374" cy="23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B6B481-DDEE-2942-8D30-4AC98B754AC6}"/>
              </a:ext>
            </a:extLst>
          </p:cNvPr>
          <p:cNvCxnSpPr>
            <a:cxnSpLocks/>
          </p:cNvCxnSpPr>
          <p:nvPr/>
        </p:nvCxnSpPr>
        <p:spPr>
          <a:xfrm>
            <a:off x="3481433" y="1474116"/>
            <a:ext cx="836523" cy="8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F24450-7987-6146-94B4-95DA6EE2D2F6}"/>
              </a:ext>
            </a:extLst>
          </p:cNvPr>
          <p:cNvCxnSpPr>
            <a:cxnSpLocks/>
          </p:cNvCxnSpPr>
          <p:nvPr/>
        </p:nvCxnSpPr>
        <p:spPr>
          <a:xfrm flipV="1">
            <a:off x="3405051" y="2569030"/>
            <a:ext cx="912905" cy="68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FA3AD691-A657-4B44-9C8B-CEAE5B9C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4161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Pentagon 1">
            <a:extLst>
              <a:ext uri="{FF2B5EF4-FFF2-40B4-BE49-F238E27FC236}">
                <a16:creationId xmlns:a16="http://schemas.microsoft.com/office/drawing/2014/main" id="{523247E7-76E9-9340-8C49-CF6B49DE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0927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Pentagon 1">
            <a:extLst>
              <a:ext uri="{FF2B5EF4-FFF2-40B4-BE49-F238E27FC236}">
                <a16:creationId xmlns:a16="http://schemas.microsoft.com/office/drawing/2014/main" id="{F9EE65BE-0778-404B-9153-DC52EA8F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765663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Pentagon 1">
            <a:extLst>
              <a:ext uri="{FF2B5EF4-FFF2-40B4-BE49-F238E27FC236}">
                <a16:creationId xmlns:a16="http://schemas.microsoft.com/office/drawing/2014/main" id="{5B4BAC93-011B-B340-ACEB-5D1943AA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2438581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Chevron 4">
            <a:extLst>
              <a:ext uri="{FF2B5EF4-FFF2-40B4-BE49-F238E27FC236}">
                <a16:creationId xmlns:a16="http://schemas.microsoft.com/office/drawing/2014/main" id="{3605ADE1-0A71-5149-A1CC-407F0DE1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23" y="602595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hevron 8">
            <a:extLst>
              <a:ext uri="{FF2B5EF4-FFF2-40B4-BE49-F238E27FC236}">
                <a16:creationId xmlns:a16="http://schemas.microsoft.com/office/drawing/2014/main" id="{DCE06D7B-B87A-2843-8710-ACCACEDD9306}"/>
              </a:ext>
            </a:extLst>
          </p:cNvPr>
          <p:cNvSpPr>
            <a:spLocks/>
          </p:cNvSpPr>
          <p:nvPr/>
        </p:nvSpPr>
        <p:spPr bwMode="auto">
          <a:xfrm>
            <a:off x="5844881" y="2026581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74B51037-7DB7-914C-88B8-237CFD33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298" y="1077257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hevron 4">
            <a:extLst>
              <a:ext uri="{FF2B5EF4-FFF2-40B4-BE49-F238E27FC236}">
                <a16:creationId xmlns:a16="http://schemas.microsoft.com/office/drawing/2014/main" id="{319A0302-8327-C447-9E69-1F4191FF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286" y="1551919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0A9A17-6507-554F-88A6-6B9A01B004A7}"/>
              </a:ext>
            </a:extLst>
          </p:cNvPr>
          <p:cNvCxnSpPr>
            <a:cxnSpLocks/>
          </p:cNvCxnSpPr>
          <p:nvPr/>
        </p:nvCxnSpPr>
        <p:spPr>
          <a:xfrm>
            <a:off x="1968592" y="664517"/>
            <a:ext cx="513351" cy="21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18560-3D4D-BA44-B022-05B4803E9AC8}"/>
              </a:ext>
            </a:extLst>
          </p:cNvPr>
          <p:cNvCxnSpPr>
            <a:cxnSpLocks/>
          </p:cNvCxnSpPr>
          <p:nvPr/>
        </p:nvCxnSpPr>
        <p:spPr>
          <a:xfrm>
            <a:off x="1968592" y="1323704"/>
            <a:ext cx="1491706" cy="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681AC9-4C8D-C445-858E-D8C52FC71CCF}"/>
              </a:ext>
            </a:extLst>
          </p:cNvPr>
          <p:cNvCxnSpPr>
            <a:cxnSpLocks/>
          </p:cNvCxnSpPr>
          <p:nvPr/>
        </p:nvCxnSpPr>
        <p:spPr>
          <a:xfrm>
            <a:off x="3135087" y="1001486"/>
            <a:ext cx="391884" cy="3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8AB028-9966-C04E-AF3E-4A97DED2F5B6}"/>
              </a:ext>
            </a:extLst>
          </p:cNvPr>
          <p:cNvCxnSpPr>
            <a:cxnSpLocks/>
          </p:cNvCxnSpPr>
          <p:nvPr/>
        </p:nvCxnSpPr>
        <p:spPr>
          <a:xfrm>
            <a:off x="4237833" y="1494491"/>
            <a:ext cx="447060" cy="27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D3525F-2904-B746-AAB9-8F2D9CA55BF9}"/>
              </a:ext>
            </a:extLst>
          </p:cNvPr>
          <p:cNvCxnSpPr>
            <a:cxnSpLocks/>
          </p:cNvCxnSpPr>
          <p:nvPr/>
        </p:nvCxnSpPr>
        <p:spPr>
          <a:xfrm flipV="1">
            <a:off x="1924208" y="1846128"/>
            <a:ext cx="2760685" cy="15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6F835-F04F-774E-9844-5254A4ADD93E}"/>
              </a:ext>
            </a:extLst>
          </p:cNvPr>
          <p:cNvCxnSpPr>
            <a:cxnSpLocks/>
          </p:cNvCxnSpPr>
          <p:nvPr/>
        </p:nvCxnSpPr>
        <p:spPr>
          <a:xfrm>
            <a:off x="5438685" y="1934454"/>
            <a:ext cx="432416" cy="29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289C1-7D46-174A-A343-11ABEE1F798F}"/>
              </a:ext>
            </a:extLst>
          </p:cNvPr>
          <p:cNvCxnSpPr>
            <a:cxnSpLocks/>
          </p:cNvCxnSpPr>
          <p:nvPr/>
        </p:nvCxnSpPr>
        <p:spPr>
          <a:xfrm flipV="1">
            <a:off x="1922577" y="2320790"/>
            <a:ext cx="3948524" cy="34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CA72BAF7-31E4-5F4D-954B-BD6D17DA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99" y="3005679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8" name="Chevron 4">
            <a:extLst>
              <a:ext uri="{FF2B5EF4-FFF2-40B4-BE49-F238E27FC236}">
                <a16:creationId xmlns:a16="http://schemas.microsoft.com/office/drawing/2014/main" id="{3E584406-38E6-9F41-83EE-5B414577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10" y="3000247"/>
            <a:ext cx="1097814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selected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D0D890F3-A8ED-7F41-8B11-F04BF9C24B94}"/>
              </a:ext>
            </a:extLst>
          </p:cNvPr>
          <p:cNvSpPr>
            <a:spLocks/>
          </p:cNvSpPr>
          <p:nvPr/>
        </p:nvSpPr>
        <p:spPr bwMode="auto">
          <a:xfrm>
            <a:off x="6682719" y="3313109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location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hevron 4">
            <a:extLst>
              <a:ext uri="{FF2B5EF4-FFF2-40B4-BE49-F238E27FC236}">
                <a16:creationId xmlns:a16="http://schemas.microsoft.com/office/drawing/2014/main" id="{13AB7DAD-F586-C94F-B5AC-3E916B7A1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286" y="3798884"/>
            <a:ext cx="1161310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39C80-E977-A04B-B0FE-3457649F9B5C}"/>
              </a:ext>
            </a:extLst>
          </p:cNvPr>
          <p:cNvCxnSpPr>
            <a:cxnSpLocks/>
          </p:cNvCxnSpPr>
          <p:nvPr/>
        </p:nvCxnSpPr>
        <p:spPr>
          <a:xfrm>
            <a:off x="3368304" y="3237454"/>
            <a:ext cx="425604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12762-631B-4645-B187-55B7152A8B4B}"/>
              </a:ext>
            </a:extLst>
          </p:cNvPr>
          <p:cNvCxnSpPr>
            <a:cxnSpLocks/>
          </p:cNvCxnSpPr>
          <p:nvPr/>
        </p:nvCxnSpPr>
        <p:spPr>
          <a:xfrm>
            <a:off x="6340244" y="4036215"/>
            <a:ext cx="551062" cy="8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5F340-D258-6D48-8D94-93BBA14D25E4}"/>
              </a:ext>
            </a:extLst>
          </p:cNvPr>
          <p:cNvCxnSpPr>
            <a:cxnSpLocks/>
          </p:cNvCxnSpPr>
          <p:nvPr/>
        </p:nvCxnSpPr>
        <p:spPr>
          <a:xfrm>
            <a:off x="4696601" y="3399914"/>
            <a:ext cx="505184" cy="57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hevron 8">
            <a:extLst>
              <a:ext uri="{FF2B5EF4-FFF2-40B4-BE49-F238E27FC236}">
                <a16:creationId xmlns:a16="http://schemas.microsoft.com/office/drawing/2014/main" id="{CF98421A-B19E-504C-8D86-9F89968C7BE6}"/>
              </a:ext>
            </a:extLst>
          </p:cNvPr>
          <p:cNvSpPr>
            <a:spLocks/>
          </p:cNvSpPr>
          <p:nvPr/>
        </p:nvSpPr>
        <p:spPr bwMode="auto">
          <a:xfrm>
            <a:off x="6682719" y="3878420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ge_sex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Chevron 8">
            <a:extLst>
              <a:ext uri="{FF2B5EF4-FFF2-40B4-BE49-F238E27FC236}">
                <a16:creationId xmlns:a16="http://schemas.microsoft.com/office/drawing/2014/main" id="{27BB4DD5-ABC6-0A4C-836D-6CC978FFE60F}"/>
              </a:ext>
            </a:extLst>
          </p:cNvPr>
          <p:cNvSpPr>
            <a:spLocks/>
          </p:cNvSpPr>
          <p:nvPr/>
        </p:nvSpPr>
        <p:spPr bwMode="auto">
          <a:xfrm>
            <a:off x="6682719" y="2755236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body_part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hevron 8">
            <a:extLst>
              <a:ext uri="{FF2B5EF4-FFF2-40B4-BE49-F238E27FC236}">
                <a16:creationId xmlns:a16="http://schemas.microsoft.com/office/drawing/2014/main" id="{6333DCF5-05E3-794C-AC6B-F9F2DA480A72}"/>
              </a:ext>
            </a:extLst>
          </p:cNvPr>
          <p:cNvSpPr>
            <a:spLocks/>
          </p:cNvSpPr>
          <p:nvPr/>
        </p:nvSpPr>
        <p:spPr bwMode="auto">
          <a:xfrm>
            <a:off x="6682719" y="2189925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diag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2A6F2F-773A-CF43-AD06-D59D6D95628E}"/>
              </a:ext>
            </a:extLst>
          </p:cNvPr>
          <p:cNvCxnSpPr>
            <a:cxnSpLocks/>
          </p:cNvCxnSpPr>
          <p:nvPr/>
        </p:nvCxnSpPr>
        <p:spPr>
          <a:xfrm>
            <a:off x="4754424" y="3318379"/>
            <a:ext cx="2009714" cy="2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9805A4-B7CD-6541-942A-6735F7B8BB97}"/>
              </a:ext>
            </a:extLst>
          </p:cNvPr>
          <p:cNvCxnSpPr>
            <a:cxnSpLocks/>
          </p:cNvCxnSpPr>
          <p:nvPr/>
        </p:nvCxnSpPr>
        <p:spPr>
          <a:xfrm flipV="1">
            <a:off x="4754424" y="2994566"/>
            <a:ext cx="1928295" cy="1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D05D91-B376-A54B-81DA-D010380F08F5}"/>
              </a:ext>
            </a:extLst>
          </p:cNvPr>
          <p:cNvCxnSpPr>
            <a:cxnSpLocks/>
          </p:cNvCxnSpPr>
          <p:nvPr/>
        </p:nvCxnSpPr>
        <p:spPr>
          <a:xfrm flipV="1">
            <a:off x="4650723" y="2432812"/>
            <a:ext cx="2106552" cy="6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D29B4008-577C-2A4A-93F6-907432CA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99" y="3005679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70378B0-D51B-1349-817E-F2A950C4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10" y="3000247"/>
            <a:ext cx="1097814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selected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hevron 8">
            <a:extLst>
              <a:ext uri="{FF2B5EF4-FFF2-40B4-BE49-F238E27FC236}">
                <a16:creationId xmlns:a16="http://schemas.microsoft.com/office/drawing/2014/main" id="{5100C46D-08E6-844F-A002-70D986DBB294}"/>
              </a:ext>
            </a:extLst>
          </p:cNvPr>
          <p:cNvSpPr>
            <a:spLocks/>
          </p:cNvSpPr>
          <p:nvPr/>
        </p:nvSpPr>
        <p:spPr bwMode="auto">
          <a:xfrm>
            <a:off x="6679159" y="3523399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location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hevron 4">
            <a:extLst>
              <a:ext uri="{FF2B5EF4-FFF2-40B4-BE49-F238E27FC236}">
                <a16:creationId xmlns:a16="http://schemas.microsoft.com/office/drawing/2014/main" id="{45364709-7DF5-E941-8FCA-2485B9A0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288" y="3644870"/>
            <a:ext cx="1161310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CE483E-6B45-064F-8C3F-B549F160DF47}"/>
              </a:ext>
            </a:extLst>
          </p:cNvPr>
          <p:cNvCxnSpPr>
            <a:cxnSpLocks/>
          </p:cNvCxnSpPr>
          <p:nvPr/>
        </p:nvCxnSpPr>
        <p:spPr>
          <a:xfrm>
            <a:off x="3368304" y="3237454"/>
            <a:ext cx="425604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D6944-56BB-B04C-BC21-D552236B561A}"/>
              </a:ext>
            </a:extLst>
          </p:cNvPr>
          <p:cNvCxnSpPr>
            <a:cxnSpLocks/>
          </p:cNvCxnSpPr>
          <p:nvPr/>
        </p:nvCxnSpPr>
        <p:spPr>
          <a:xfrm>
            <a:off x="6285598" y="4009174"/>
            <a:ext cx="393561" cy="28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C2CF4-6456-8B46-A0C1-EB145237A1EB}"/>
              </a:ext>
            </a:extLst>
          </p:cNvPr>
          <p:cNvCxnSpPr>
            <a:cxnSpLocks/>
          </p:cNvCxnSpPr>
          <p:nvPr/>
        </p:nvCxnSpPr>
        <p:spPr>
          <a:xfrm>
            <a:off x="4696601" y="3399914"/>
            <a:ext cx="514380" cy="48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hevron 8">
            <a:extLst>
              <a:ext uri="{FF2B5EF4-FFF2-40B4-BE49-F238E27FC236}">
                <a16:creationId xmlns:a16="http://schemas.microsoft.com/office/drawing/2014/main" id="{EDF94747-DABB-BB42-8F29-271C8A44D14C}"/>
              </a:ext>
            </a:extLst>
          </p:cNvPr>
          <p:cNvSpPr>
            <a:spLocks/>
          </p:cNvSpPr>
          <p:nvPr/>
        </p:nvSpPr>
        <p:spPr bwMode="auto">
          <a:xfrm>
            <a:off x="6679159" y="4181597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ge_sex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evron 8">
            <a:extLst>
              <a:ext uri="{FF2B5EF4-FFF2-40B4-BE49-F238E27FC236}">
                <a16:creationId xmlns:a16="http://schemas.microsoft.com/office/drawing/2014/main" id="{B9682126-061D-DF4F-AA07-364FD8A35FB6}"/>
              </a:ext>
            </a:extLst>
          </p:cNvPr>
          <p:cNvSpPr>
            <a:spLocks/>
          </p:cNvSpPr>
          <p:nvPr/>
        </p:nvSpPr>
        <p:spPr bwMode="auto">
          <a:xfrm>
            <a:off x="6679159" y="2865201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body_part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hevron 8">
            <a:extLst>
              <a:ext uri="{FF2B5EF4-FFF2-40B4-BE49-F238E27FC236}">
                <a16:creationId xmlns:a16="http://schemas.microsoft.com/office/drawing/2014/main" id="{439D62F3-C1A3-8840-BDDB-E4B41A0BA600}"/>
              </a:ext>
            </a:extLst>
          </p:cNvPr>
          <p:cNvSpPr>
            <a:spLocks/>
          </p:cNvSpPr>
          <p:nvPr/>
        </p:nvSpPr>
        <p:spPr bwMode="auto">
          <a:xfrm>
            <a:off x="6679159" y="2209890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diag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80976-930C-784D-8688-E8B38911426A}"/>
              </a:ext>
            </a:extLst>
          </p:cNvPr>
          <p:cNvCxnSpPr>
            <a:cxnSpLocks/>
          </p:cNvCxnSpPr>
          <p:nvPr/>
        </p:nvCxnSpPr>
        <p:spPr>
          <a:xfrm>
            <a:off x="4754424" y="3318379"/>
            <a:ext cx="2028436" cy="44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D9791B-75DE-6A4E-9C61-DB3F95715328}"/>
              </a:ext>
            </a:extLst>
          </p:cNvPr>
          <p:cNvCxnSpPr>
            <a:cxnSpLocks/>
          </p:cNvCxnSpPr>
          <p:nvPr/>
        </p:nvCxnSpPr>
        <p:spPr>
          <a:xfrm flipV="1">
            <a:off x="4754424" y="3088094"/>
            <a:ext cx="2028436" cy="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049C5-C245-3D46-937A-55C79B7D0297}"/>
              </a:ext>
            </a:extLst>
          </p:cNvPr>
          <p:cNvCxnSpPr>
            <a:cxnSpLocks/>
          </p:cNvCxnSpPr>
          <p:nvPr/>
        </p:nvCxnSpPr>
        <p:spPr>
          <a:xfrm flipV="1">
            <a:off x="4650723" y="2432812"/>
            <a:ext cx="2106552" cy="6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entagon 1">
            <a:extLst>
              <a:ext uri="{FF2B5EF4-FFF2-40B4-BE49-F238E27FC236}">
                <a16:creationId xmlns:a16="http://schemas.microsoft.com/office/drawing/2014/main" id="{0CE32C4A-BDFF-754B-8916-A47B2F6C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99" y="4138701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D29C64-E8B7-6C41-ABE8-59BFB8B3A3F9}"/>
              </a:ext>
            </a:extLst>
          </p:cNvPr>
          <p:cNvCxnSpPr>
            <a:cxnSpLocks/>
          </p:cNvCxnSpPr>
          <p:nvPr/>
        </p:nvCxnSpPr>
        <p:spPr>
          <a:xfrm>
            <a:off x="3368304" y="4370476"/>
            <a:ext cx="3388971" cy="5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6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15BD6491-44F6-0641-A1D2-D62009F3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99" y="3005679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349FAA9F-CF2B-C545-8572-D30D7C80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10" y="3000247"/>
            <a:ext cx="1097814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selected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hevron 8">
            <a:extLst>
              <a:ext uri="{FF2B5EF4-FFF2-40B4-BE49-F238E27FC236}">
                <a16:creationId xmlns:a16="http://schemas.microsoft.com/office/drawing/2014/main" id="{FF4B198F-4567-EC4B-AA05-DC8972141272}"/>
              </a:ext>
            </a:extLst>
          </p:cNvPr>
          <p:cNvSpPr>
            <a:spLocks/>
          </p:cNvSpPr>
          <p:nvPr/>
        </p:nvSpPr>
        <p:spPr bwMode="auto">
          <a:xfrm>
            <a:off x="6679159" y="3889962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location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hevron 4">
            <a:extLst>
              <a:ext uri="{FF2B5EF4-FFF2-40B4-BE49-F238E27FC236}">
                <a16:creationId xmlns:a16="http://schemas.microsoft.com/office/drawing/2014/main" id="{4AEE9CA1-2520-6348-AA0B-1525076E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879" y="4070018"/>
            <a:ext cx="1161310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980A7-E936-CC44-9FD0-7520B3BCF5BE}"/>
              </a:ext>
            </a:extLst>
          </p:cNvPr>
          <p:cNvCxnSpPr>
            <a:cxnSpLocks/>
          </p:cNvCxnSpPr>
          <p:nvPr/>
        </p:nvCxnSpPr>
        <p:spPr>
          <a:xfrm>
            <a:off x="3368304" y="3237454"/>
            <a:ext cx="425604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AB5B5-9831-6A48-B391-6A33E7D6E1B0}"/>
              </a:ext>
            </a:extLst>
          </p:cNvPr>
          <p:cNvCxnSpPr>
            <a:cxnSpLocks/>
          </p:cNvCxnSpPr>
          <p:nvPr/>
        </p:nvCxnSpPr>
        <p:spPr>
          <a:xfrm>
            <a:off x="6254614" y="4462123"/>
            <a:ext cx="502661" cy="28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6F4FC-ED8A-7B48-8C73-D8927E433B39}"/>
              </a:ext>
            </a:extLst>
          </p:cNvPr>
          <p:cNvCxnSpPr>
            <a:cxnSpLocks/>
          </p:cNvCxnSpPr>
          <p:nvPr/>
        </p:nvCxnSpPr>
        <p:spPr>
          <a:xfrm>
            <a:off x="4696601" y="3399914"/>
            <a:ext cx="564533" cy="9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hevron 8">
            <a:extLst>
              <a:ext uri="{FF2B5EF4-FFF2-40B4-BE49-F238E27FC236}">
                <a16:creationId xmlns:a16="http://schemas.microsoft.com/office/drawing/2014/main" id="{DD06AF1D-C23F-1042-86A8-382BEFA95916}"/>
              </a:ext>
            </a:extLst>
          </p:cNvPr>
          <p:cNvSpPr>
            <a:spLocks/>
          </p:cNvSpPr>
          <p:nvPr/>
        </p:nvSpPr>
        <p:spPr bwMode="auto">
          <a:xfrm>
            <a:off x="6679159" y="4561672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ge_sex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evron 8">
            <a:extLst>
              <a:ext uri="{FF2B5EF4-FFF2-40B4-BE49-F238E27FC236}">
                <a16:creationId xmlns:a16="http://schemas.microsoft.com/office/drawing/2014/main" id="{618D2F4F-8298-214B-8758-1438B970B739}"/>
              </a:ext>
            </a:extLst>
          </p:cNvPr>
          <p:cNvSpPr>
            <a:spLocks/>
          </p:cNvSpPr>
          <p:nvPr/>
        </p:nvSpPr>
        <p:spPr bwMode="auto">
          <a:xfrm>
            <a:off x="6679159" y="3208328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body_part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hevron 8">
            <a:extLst>
              <a:ext uri="{FF2B5EF4-FFF2-40B4-BE49-F238E27FC236}">
                <a16:creationId xmlns:a16="http://schemas.microsoft.com/office/drawing/2014/main" id="{1DB005EA-120E-E846-B82B-4140FB89624E}"/>
              </a:ext>
            </a:extLst>
          </p:cNvPr>
          <p:cNvSpPr>
            <a:spLocks/>
          </p:cNvSpPr>
          <p:nvPr/>
        </p:nvSpPr>
        <p:spPr bwMode="auto">
          <a:xfrm>
            <a:off x="6679159" y="2531583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cs typeface="Times New Roman" panose="02020603050405020304" pitchFamily="18" charset="0"/>
              </a:rPr>
              <a:t>diag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15EDD-2B3D-AB4A-9160-41A50B4E051C}"/>
              </a:ext>
            </a:extLst>
          </p:cNvPr>
          <p:cNvCxnSpPr>
            <a:cxnSpLocks/>
          </p:cNvCxnSpPr>
          <p:nvPr/>
        </p:nvCxnSpPr>
        <p:spPr>
          <a:xfrm>
            <a:off x="4754424" y="3318379"/>
            <a:ext cx="2002851" cy="7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03C42-4DC6-2541-B7E1-05547BDBB0B3}"/>
              </a:ext>
            </a:extLst>
          </p:cNvPr>
          <p:cNvCxnSpPr>
            <a:cxnSpLocks/>
          </p:cNvCxnSpPr>
          <p:nvPr/>
        </p:nvCxnSpPr>
        <p:spPr>
          <a:xfrm>
            <a:off x="4754424" y="3169630"/>
            <a:ext cx="2028436" cy="27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14C93-3FC3-9347-92CD-CF7BDE3D3A4D}"/>
              </a:ext>
            </a:extLst>
          </p:cNvPr>
          <p:cNvCxnSpPr>
            <a:cxnSpLocks/>
          </p:cNvCxnSpPr>
          <p:nvPr/>
        </p:nvCxnSpPr>
        <p:spPr>
          <a:xfrm flipV="1">
            <a:off x="4650723" y="2793990"/>
            <a:ext cx="2132137" cy="28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entagon 1">
            <a:extLst>
              <a:ext uri="{FF2B5EF4-FFF2-40B4-BE49-F238E27FC236}">
                <a16:creationId xmlns:a16="http://schemas.microsoft.com/office/drawing/2014/main" id="{E5EC19F6-FC7F-D743-B1F2-A765388F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91" y="3998573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63003-1494-094F-8D60-8889B04D423D}"/>
              </a:ext>
            </a:extLst>
          </p:cNvPr>
          <p:cNvCxnSpPr>
            <a:cxnSpLocks/>
          </p:cNvCxnSpPr>
          <p:nvPr/>
        </p:nvCxnSpPr>
        <p:spPr>
          <a:xfrm>
            <a:off x="3368304" y="4230348"/>
            <a:ext cx="3388971" cy="6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hevron 8">
            <a:extLst>
              <a:ext uri="{FF2B5EF4-FFF2-40B4-BE49-F238E27FC236}">
                <a16:creationId xmlns:a16="http://schemas.microsoft.com/office/drawing/2014/main" id="{2989502F-7643-D248-A0CB-F39C16B8FA44}"/>
              </a:ext>
            </a:extLst>
          </p:cNvPr>
          <p:cNvSpPr>
            <a:spLocks/>
          </p:cNvSpPr>
          <p:nvPr/>
        </p:nvSpPr>
        <p:spPr bwMode="auto">
          <a:xfrm>
            <a:off x="6679159" y="5242194"/>
            <a:ext cx="97103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    narrative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Pentagon 1">
            <a:extLst>
              <a:ext uri="{FF2B5EF4-FFF2-40B4-BE49-F238E27FC236}">
                <a16:creationId xmlns:a16="http://schemas.microsoft.com/office/drawing/2014/main" id="{C8F55FF4-F2DB-5D45-B0EA-0564C322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953" y="4932611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story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83399B1-8549-A94E-BEBA-CA40AFE527C0}"/>
              </a:ext>
            </a:extLst>
          </p:cNvPr>
          <p:cNvSpPr/>
          <p:nvPr/>
        </p:nvSpPr>
        <p:spPr>
          <a:xfrm>
            <a:off x="4581832" y="3469229"/>
            <a:ext cx="2201028" cy="2007339"/>
          </a:xfrm>
          <a:custGeom>
            <a:avLst/>
            <a:gdLst>
              <a:gd name="connsiteX0" fmla="*/ 0 w 2084439"/>
              <a:gd name="connsiteY0" fmla="*/ 0 h 1966452"/>
              <a:gd name="connsiteX1" fmla="*/ 403123 w 2084439"/>
              <a:gd name="connsiteY1" fmla="*/ 963561 h 1966452"/>
              <a:gd name="connsiteX2" fmla="*/ 2084439 w 2084439"/>
              <a:gd name="connsiteY2" fmla="*/ 1966452 h 196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439" h="1966452">
                <a:moveTo>
                  <a:pt x="0" y="0"/>
                </a:moveTo>
                <a:cubicBezTo>
                  <a:pt x="27858" y="317909"/>
                  <a:pt x="55717" y="635819"/>
                  <a:pt x="403123" y="963561"/>
                </a:cubicBezTo>
                <a:cubicBezTo>
                  <a:pt x="750530" y="1291303"/>
                  <a:pt x="1815691" y="1799304"/>
                  <a:pt x="2084439" y="196645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E9AE6A-7777-8048-A092-CCDC684F5E21}"/>
              </a:ext>
            </a:extLst>
          </p:cNvPr>
          <p:cNvCxnSpPr>
            <a:cxnSpLocks/>
          </p:cNvCxnSpPr>
          <p:nvPr/>
        </p:nvCxnSpPr>
        <p:spPr>
          <a:xfrm>
            <a:off x="3368304" y="5162406"/>
            <a:ext cx="3388971" cy="4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Macintosh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Symbols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Gotti, Marly</dc:creator>
  <cp:lastModifiedBy>Gotti, Marly</cp:lastModifiedBy>
  <cp:revision>14</cp:revision>
  <dcterms:created xsi:type="dcterms:W3CDTF">2020-07-13T15:50:05Z</dcterms:created>
  <dcterms:modified xsi:type="dcterms:W3CDTF">2020-07-25T03:29:20Z</dcterms:modified>
</cp:coreProperties>
</file>