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853"/>
  </p:normalViewPr>
  <p:slideViewPr>
    <p:cSldViewPr snapToGrid="0" snapToObjects="1">
      <p:cViewPr>
        <p:scale>
          <a:sx n="147" d="100"/>
          <a:sy n="147" d="100"/>
        </p:scale>
        <p:origin x="-5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617F7-6AFB-2940-BDCA-52167E28C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FAFB9-FED5-2248-827D-33F144674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D94B5-FFB0-2E45-AB2C-962482B2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DE0F-D0CC-EA4D-95D9-548999936750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97D35-2463-3A4C-A4B6-38726571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C309C-3E93-5447-89E7-241AE27F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D4BD-6AEB-6D46-93AD-BFC6D5CB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3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1387-F00A-2D4F-870E-AEE70CA9E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2273F-5BAF-1E4C-AA58-027A5223E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3ECDE-5A76-E840-851A-D01E09E7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DE0F-D0CC-EA4D-95D9-548999936750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1C029-27A1-9844-A2A0-04A01DFA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997C3-795E-6D40-AAD9-9BADBB5B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D4BD-6AEB-6D46-93AD-BFC6D5CB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2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275E8-3D68-5C4A-AED6-CD7083E29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0B3BB-2766-2049-9F17-C7F57E8DB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E0943-4BEE-7A4D-82FB-8F2E16C3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DE0F-D0CC-EA4D-95D9-548999936750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7794C-2081-5048-81FD-4BA76CD3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AA50D-F816-1843-9B5D-38553663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D4BD-6AEB-6D46-93AD-BFC6D5CB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1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D881-1602-474B-8C93-DEB9FAF6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107E-8964-8C43-B71A-10FC68318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D9DB7-54AB-EC49-B2D4-9F961172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DE0F-D0CC-EA4D-95D9-548999936750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0FDEE-B718-9446-A8D8-208E04D7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4A2A0-612C-8542-90E6-72EE36B5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D4BD-6AEB-6D46-93AD-BFC6D5CB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3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3BA2-9222-E54C-AFA7-131124F81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2FFA0-9E3D-E741-B41B-F2A6DAE22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4D379-6794-F540-A366-FA2EE2D70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DE0F-D0CC-EA4D-95D9-548999936750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7C444-609F-0C45-AE30-665E34C6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0BB0E-E17B-874A-B2AF-67DB205E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D4BD-6AEB-6D46-93AD-BFC6D5CB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9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8E41-88EB-1340-A665-B1BCA4B9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9A07C-AC74-3846-8721-9B33A08A0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0572A-A7E1-794A-A126-13B8CE212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1BB66-BF7F-B644-8750-D2B3371A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DE0F-D0CC-EA4D-95D9-548999936750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B8C2B-2B3F-6941-B81A-0BC44133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AC52-B6A3-8C47-9D70-70FC3308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D4BD-6AEB-6D46-93AD-BFC6D5CB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9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EA52-E3F3-774A-9385-3AED419EF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D3FA7-291F-A74F-B0EC-B36A3679A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E7FB6-1C44-A045-8B6C-2E8F5790E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15CA3-D569-7348-A274-3600B0351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7AB90-F5A4-CB4E-925B-1D6134B13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A3D1C-71B0-3C40-B919-AFD38708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DE0F-D0CC-EA4D-95D9-548999936750}" type="datetimeFigureOut">
              <a:rPr lang="en-US" smtClean="0"/>
              <a:t>7/13/20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FFAF56-C1F8-CC48-A400-4B8C7BE70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961F17-5277-7D43-B9B1-8346CB10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D4BD-6AEB-6D46-93AD-BFC6D5CB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17796-2669-FB40-A94B-936FB98A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5A5EB5-70AB-194E-B483-E9CE8678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DE0F-D0CC-EA4D-95D9-548999936750}" type="datetimeFigureOut">
              <a:rPr lang="en-US" smtClean="0"/>
              <a:t>7/13/20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5BE2C-559A-E146-856D-AD7D7EC3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44D69-5192-3A4A-BAC0-279800D7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D4BD-6AEB-6D46-93AD-BFC6D5CB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7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51AB0-A166-C847-87AA-278C2FA2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DE0F-D0CC-EA4D-95D9-548999936750}" type="datetimeFigureOut">
              <a:rPr lang="en-US" smtClean="0"/>
              <a:t>7/13/20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2E73CD-D527-9C48-9883-09A129A8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F012D-DD32-9343-855F-1C0B6373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D4BD-6AEB-6D46-93AD-BFC6D5CB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5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709D-7C93-AF44-B210-CDBDF723C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97B1B-FDBF-C243-805F-0BFC7CF7A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83C98-858D-ED4C-A26E-03E045781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F8E94-943E-D849-A0E4-ECDC92FE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DE0F-D0CC-EA4D-95D9-548999936750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6FCBE-F6F4-0F4C-9473-75565148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1138F-2C59-374E-87F1-5F598D03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D4BD-6AEB-6D46-93AD-BFC6D5CB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9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F167-E42F-2A4F-9FBB-D8F31CBC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F01226-ACBF-334B-A972-9F8D43621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5443A-5190-984C-800D-B6C09C698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D852B-ECAE-AC41-AC6A-727636EE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DE0F-D0CC-EA4D-95D9-548999936750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9F943-3642-F045-A106-8B131EEB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111B4-E0EA-F447-8163-004543D1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D4BD-6AEB-6D46-93AD-BFC6D5CB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8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DA848-C1FA-704C-85C3-7F5B3D4FB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1F673-3ADB-DE4C-B154-8089AC58F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9F336-1562-0E41-8684-75A88B032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1DE0F-D0CC-EA4D-95D9-548999936750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16E0-3955-5846-8E97-E692FE995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5671D-B78E-E244-B25F-395EDF94F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2D4BD-6AEB-6D46-93AD-BFC6D5CB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7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1">
            <a:extLst>
              <a:ext uri="{FF2B5EF4-FFF2-40B4-BE49-F238E27FC236}">
                <a16:creationId xmlns:a16="http://schemas.microsoft.com/office/drawing/2014/main" id="{996E5D27-75B2-E54F-8B51-A68061476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213" y="1417638"/>
            <a:ext cx="647700" cy="463550"/>
          </a:xfrm>
          <a:prstGeom prst="homePlate">
            <a:avLst>
              <a:gd name="adj" fmla="val 49894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Apple Symbols" panose="02000000000000000000" pitchFamily="2" charset="-79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" name="Pentagon 2">
            <a:extLst>
              <a:ext uri="{FF2B5EF4-FFF2-40B4-BE49-F238E27FC236}">
                <a16:creationId xmlns:a16="http://schemas.microsoft.com/office/drawing/2014/main" id="{A53B7F3B-E3D7-094F-BA97-A0EA275DC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00" y="2157413"/>
            <a:ext cx="647700" cy="461962"/>
          </a:xfrm>
          <a:prstGeom prst="homePlate">
            <a:avLst>
              <a:gd name="adj" fmla="val 50033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Apple Symbols" panose="02000000000000000000" pitchFamily="2" charset="-79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" name="Chevron 4">
            <a:extLst>
              <a:ext uri="{FF2B5EF4-FFF2-40B4-BE49-F238E27FC236}">
                <a16:creationId xmlns:a16="http://schemas.microsoft.com/office/drawing/2014/main" id="{40041EC6-BA90-D44F-8546-D501D35DD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0488" y="1655763"/>
            <a:ext cx="868362" cy="474662"/>
          </a:xfrm>
          <a:prstGeom prst="chevron">
            <a:avLst>
              <a:gd name="adj" fmla="val 49988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ple Symbols" panose="02000000000000000000" pitchFamily="2" charset="-79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Pentagon 5">
            <a:extLst>
              <a:ext uri="{FF2B5EF4-FFF2-40B4-BE49-F238E27FC236}">
                <a16:creationId xmlns:a16="http://schemas.microsoft.com/office/drawing/2014/main" id="{FD1C6448-7B1C-3747-963D-C2CE437EA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213" y="2895600"/>
            <a:ext cx="647700" cy="461963"/>
          </a:xfrm>
          <a:prstGeom prst="homePlate">
            <a:avLst>
              <a:gd name="adj" fmla="val 50033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ple Symbols" panose="02000000000000000000" pitchFamily="2" charset="-79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F0A887E0-58E0-2E42-A77F-56943D636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8" y="2278857"/>
            <a:ext cx="868363" cy="474662"/>
          </a:xfrm>
          <a:prstGeom prst="chevron">
            <a:avLst>
              <a:gd name="adj" fmla="val 49988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ple Symbols" panose="02000000000000000000" pitchFamily="2" charset="-79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EBEF243A-B5AC-0E48-9770-D1D295FF6473}"/>
              </a:ext>
            </a:extLst>
          </p:cNvPr>
          <p:cNvSpPr>
            <a:spLocks/>
          </p:cNvSpPr>
          <p:nvPr/>
        </p:nvSpPr>
        <p:spPr bwMode="auto">
          <a:xfrm>
            <a:off x="5519739" y="2278857"/>
            <a:ext cx="728662" cy="485775"/>
          </a:xfrm>
          <a:custGeom>
            <a:avLst/>
            <a:gdLst>
              <a:gd name="T0" fmla="*/ 0 w 1364575"/>
              <a:gd name="T1" fmla="*/ 0 h 821690"/>
              <a:gd name="T2" fmla="*/ 851755 w 1364575"/>
              <a:gd name="T3" fmla="*/ 0 h 821690"/>
              <a:gd name="T4" fmla="*/ 855345 w 1364575"/>
              <a:gd name="T5" fmla="*/ 236044 h 821690"/>
              <a:gd name="T6" fmla="*/ 851755 w 1364575"/>
              <a:gd name="T7" fmla="*/ 485775 h 821690"/>
              <a:gd name="T8" fmla="*/ 0 w 1364575"/>
              <a:gd name="T9" fmla="*/ 485775 h 821690"/>
              <a:gd name="T10" fmla="*/ 228503 w 1364575"/>
              <a:gd name="T11" fmla="*/ 242887 h 821690"/>
              <a:gd name="T12" fmla="*/ 0 w 1364575"/>
              <a:gd name="T13" fmla="*/ 0 h 8216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64575"/>
              <a:gd name="T22" fmla="*/ 0 h 821690"/>
              <a:gd name="T23" fmla="*/ 1364575 w 1364575"/>
              <a:gd name="T24" fmla="*/ 821690 h 8216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64575" h="821690">
                <a:moveTo>
                  <a:pt x="0" y="0"/>
                </a:moveTo>
                <a:lnTo>
                  <a:pt x="1358847" y="0"/>
                </a:lnTo>
                <a:cubicBezTo>
                  <a:pt x="1360756" y="133090"/>
                  <a:pt x="1362666" y="266180"/>
                  <a:pt x="1364575" y="399270"/>
                </a:cubicBezTo>
                <a:cubicBezTo>
                  <a:pt x="1362666" y="540077"/>
                  <a:pt x="1360756" y="680883"/>
                  <a:pt x="1358847" y="821690"/>
                </a:cubicBezTo>
                <a:lnTo>
                  <a:pt x="0" y="821690"/>
                </a:lnTo>
                <a:lnTo>
                  <a:pt x="364543" y="410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ple Symbols" panose="02000000000000000000" pitchFamily="2" charset="-79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9ED57D-3CA6-9040-9957-CD93AFC06D15}"/>
              </a:ext>
            </a:extLst>
          </p:cNvPr>
          <p:cNvCxnSpPr>
            <a:cxnSpLocks/>
          </p:cNvCxnSpPr>
          <p:nvPr/>
        </p:nvCxnSpPr>
        <p:spPr>
          <a:xfrm>
            <a:off x="1943100" y="1667669"/>
            <a:ext cx="687388" cy="213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FA9148-1747-8E44-8A53-C4EF50202996}"/>
              </a:ext>
            </a:extLst>
          </p:cNvPr>
          <p:cNvCxnSpPr>
            <a:cxnSpLocks/>
          </p:cNvCxnSpPr>
          <p:nvPr/>
        </p:nvCxnSpPr>
        <p:spPr>
          <a:xfrm flipV="1">
            <a:off x="1943100" y="1993900"/>
            <a:ext cx="687388" cy="39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BFD71D-3D2A-0747-9487-13DFDD5C154A}"/>
              </a:ext>
            </a:extLst>
          </p:cNvPr>
          <p:cNvCxnSpPr/>
          <p:nvPr/>
        </p:nvCxnSpPr>
        <p:spPr>
          <a:xfrm>
            <a:off x="3421063" y="2067322"/>
            <a:ext cx="434181" cy="42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AE07E04-4837-8943-ADEB-558A7B740954}"/>
              </a:ext>
            </a:extLst>
          </p:cNvPr>
          <p:cNvCxnSpPr>
            <a:cxnSpLocks/>
          </p:cNvCxnSpPr>
          <p:nvPr/>
        </p:nvCxnSpPr>
        <p:spPr>
          <a:xfrm flipV="1">
            <a:off x="2058590" y="2619375"/>
            <a:ext cx="1796654" cy="47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E7B177-DE85-DF4B-BCCD-32290F944339}"/>
              </a:ext>
            </a:extLst>
          </p:cNvPr>
          <p:cNvCxnSpPr/>
          <p:nvPr/>
        </p:nvCxnSpPr>
        <p:spPr>
          <a:xfrm>
            <a:off x="4914900" y="2516188"/>
            <a:ext cx="604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38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1">
            <a:extLst>
              <a:ext uri="{FF2B5EF4-FFF2-40B4-BE49-F238E27FC236}">
                <a16:creationId xmlns:a16="http://schemas.microsoft.com/office/drawing/2014/main" id="{749AF893-224A-8647-BB08-5BE4CDEEF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515" y="416106"/>
            <a:ext cx="647700" cy="463550"/>
          </a:xfrm>
          <a:prstGeom prst="homePlate">
            <a:avLst>
              <a:gd name="adj" fmla="val 49894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pple Symbols" panose="02000000000000000000" pitchFamily="2" charset="-79"/>
                <a:cs typeface="Times New Roman" panose="02020603050405020304" pitchFamily="18" charset="0"/>
              </a:rPr>
              <a:t>x1</a:t>
            </a:r>
          </a:p>
        </p:txBody>
      </p:sp>
      <p:sp>
        <p:nvSpPr>
          <p:cNvPr id="5" name="Pentagon 1">
            <a:extLst>
              <a:ext uri="{FF2B5EF4-FFF2-40B4-BE49-F238E27FC236}">
                <a16:creationId xmlns:a16="http://schemas.microsoft.com/office/drawing/2014/main" id="{CDB5C707-730F-9E4D-A5CE-585967980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515" y="1092745"/>
            <a:ext cx="647700" cy="463550"/>
          </a:xfrm>
          <a:prstGeom prst="homePlate">
            <a:avLst>
              <a:gd name="adj" fmla="val 49894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pple Symbols" panose="02000000000000000000" pitchFamily="2" charset="-79"/>
                <a:cs typeface="Times New Roman" panose="02020603050405020304" pitchFamily="18" charset="0"/>
              </a:rPr>
              <a:t>x2</a:t>
            </a:r>
          </a:p>
        </p:txBody>
      </p:sp>
      <p:sp>
        <p:nvSpPr>
          <p:cNvPr id="6" name="Pentagon 1">
            <a:extLst>
              <a:ext uri="{FF2B5EF4-FFF2-40B4-BE49-F238E27FC236}">
                <a16:creationId xmlns:a16="http://schemas.microsoft.com/office/drawing/2014/main" id="{A7B36025-40C9-494B-B75E-B568AEB50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515" y="1765663"/>
            <a:ext cx="647700" cy="463550"/>
          </a:xfrm>
          <a:prstGeom prst="homePlate">
            <a:avLst>
              <a:gd name="adj" fmla="val 49894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pple Symbols" panose="02000000000000000000" pitchFamily="2" charset="-79"/>
                <a:cs typeface="Times New Roman" panose="02020603050405020304" pitchFamily="18" charset="0"/>
              </a:rPr>
              <a:t>x3</a:t>
            </a:r>
          </a:p>
        </p:txBody>
      </p:sp>
      <p:sp>
        <p:nvSpPr>
          <p:cNvPr id="7" name="Pentagon 1">
            <a:extLst>
              <a:ext uri="{FF2B5EF4-FFF2-40B4-BE49-F238E27FC236}">
                <a16:creationId xmlns:a16="http://schemas.microsoft.com/office/drawing/2014/main" id="{E5948F31-83DD-5945-BEBF-6AF8F3D98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515" y="2858906"/>
            <a:ext cx="647700" cy="463550"/>
          </a:xfrm>
          <a:prstGeom prst="homePlate">
            <a:avLst>
              <a:gd name="adj" fmla="val 49894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pple Symbols" panose="02000000000000000000" pitchFamily="2" charset="-79"/>
                <a:cs typeface="Times New Roman" panose="02020603050405020304" pitchFamily="18" charset="0"/>
              </a:rPr>
              <a:t>y1</a:t>
            </a:r>
          </a:p>
        </p:txBody>
      </p:sp>
      <p:sp>
        <p:nvSpPr>
          <p:cNvPr id="8" name="Pentagon 1">
            <a:extLst>
              <a:ext uri="{FF2B5EF4-FFF2-40B4-BE49-F238E27FC236}">
                <a16:creationId xmlns:a16="http://schemas.microsoft.com/office/drawing/2014/main" id="{CDCF13DB-BDCE-4343-ACF5-035927D09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515" y="3535545"/>
            <a:ext cx="647700" cy="463550"/>
          </a:xfrm>
          <a:prstGeom prst="homePlate">
            <a:avLst>
              <a:gd name="adj" fmla="val 49894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pple Symbols" panose="02000000000000000000" pitchFamily="2" charset="-79"/>
                <a:cs typeface="Times New Roman" panose="02020603050405020304" pitchFamily="18" charset="0"/>
              </a:rPr>
              <a:t>y2</a:t>
            </a:r>
          </a:p>
        </p:txBody>
      </p:sp>
      <p:sp>
        <p:nvSpPr>
          <p:cNvPr id="11" name="Chevron 4">
            <a:extLst>
              <a:ext uri="{FF2B5EF4-FFF2-40B4-BE49-F238E27FC236}">
                <a16:creationId xmlns:a16="http://schemas.microsoft.com/office/drawing/2014/main" id="{7E6AD87F-DB31-8344-BFFD-DF16EA6D4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071" y="1092745"/>
            <a:ext cx="868362" cy="474662"/>
          </a:xfrm>
          <a:prstGeom prst="chevron">
            <a:avLst>
              <a:gd name="adj" fmla="val 49988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ple Symbols" panose="02000000000000000000" pitchFamily="2" charset="-79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hevron 4">
            <a:extLst>
              <a:ext uri="{FF2B5EF4-FFF2-40B4-BE49-F238E27FC236}">
                <a16:creationId xmlns:a16="http://schemas.microsoft.com/office/drawing/2014/main" id="{B9D7C809-2F02-C346-B799-C51CD38E7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071" y="3191669"/>
            <a:ext cx="868362" cy="474662"/>
          </a:xfrm>
          <a:prstGeom prst="chevron">
            <a:avLst>
              <a:gd name="adj" fmla="val 49988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ple Symbols" panose="02000000000000000000" pitchFamily="2" charset="-79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hevron 8">
            <a:extLst>
              <a:ext uri="{FF2B5EF4-FFF2-40B4-BE49-F238E27FC236}">
                <a16:creationId xmlns:a16="http://schemas.microsoft.com/office/drawing/2014/main" id="{CF70A836-3678-2C41-B1DE-3D9ADAA116E8}"/>
              </a:ext>
            </a:extLst>
          </p:cNvPr>
          <p:cNvSpPr>
            <a:spLocks/>
          </p:cNvSpPr>
          <p:nvPr/>
        </p:nvSpPr>
        <p:spPr bwMode="auto">
          <a:xfrm>
            <a:off x="4317956" y="2229213"/>
            <a:ext cx="728662" cy="485775"/>
          </a:xfrm>
          <a:custGeom>
            <a:avLst/>
            <a:gdLst>
              <a:gd name="T0" fmla="*/ 0 w 1364575"/>
              <a:gd name="T1" fmla="*/ 0 h 821690"/>
              <a:gd name="T2" fmla="*/ 851755 w 1364575"/>
              <a:gd name="T3" fmla="*/ 0 h 821690"/>
              <a:gd name="T4" fmla="*/ 855345 w 1364575"/>
              <a:gd name="T5" fmla="*/ 236044 h 821690"/>
              <a:gd name="T6" fmla="*/ 851755 w 1364575"/>
              <a:gd name="T7" fmla="*/ 485775 h 821690"/>
              <a:gd name="T8" fmla="*/ 0 w 1364575"/>
              <a:gd name="T9" fmla="*/ 485775 h 821690"/>
              <a:gd name="T10" fmla="*/ 228503 w 1364575"/>
              <a:gd name="T11" fmla="*/ 242887 h 821690"/>
              <a:gd name="T12" fmla="*/ 0 w 1364575"/>
              <a:gd name="T13" fmla="*/ 0 h 8216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64575"/>
              <a:gd name="T22" fmla="*/ 0 h 821690"/>
              <a:gd name="T23" fmla="*/ 1364575 w 1364575"/>
              <a:gd name="T24" fmla="*/ 821690 h 8216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64575" h="821690">
                <a:moveTo>
                  <a:pt x="0" y="0"/>
                </a:moveTo>
                <a:lnTo>
                  <a:pt x="1358847" y="0"/>
                </a:lnTo>
                <a:cubicBezTo>
                  <a:pt x="1360756" y="133090"/>
                  <a:pt x="1362666" y="266180"/>
                  <a:pt x="1364575" y="399270"/>
                </a:cubicBezTo>
                <a:cubicBezTo>
                  <a:pt x="1362666" y="540077"/>
                  <a:pt x="1360756" y="680883"/>
                  <a:pt x="1358847" y="821690"/>
                </a:cubicBezTo>
                <a:lnTo>
                  <a:pt x="0" y="821690"/>
                </a:lnTo>
                <a:lnTo>
                  <a:pt x="364543" y="410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Apple Symbols" panose="02000000000000000000" pitchFamily="2" charset="-79"/>
                <a:cs typeface="Times New Roman" panose="02020603050405020304" pitchFamily="18" charset="0"/>
              </a:rPr>
              <a:t>z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482EE1-D5EF-174F-89CA-6ECF39E6A0CD}"/>
              </a:ext>
            </a:extLst>
          </p:cNvPr>
          <p:cNvCxnSpPr>
            <a:cxnSpLocks/>
          </p:cNvCxnSpPr>
          <p:nvPr/>
        </p:nvCxnSpPr>
        <p:spPr>
          <a:xfrm>
            <a:off x="1968592" y="664517"/>
            <a:ext cx="644479" cy="58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280CF1-D884-B848-A98E-2630466F630F}"/>
              </a:ext>
            </a:extLst>
          </p:cNvPr>
          <p:cNvCxnSpPr>
            <a:cxnSpLocks/>
          </p:cNvCxnSpPr>
          <p:nvPr/>
        </p:nvCxnSpPr>
        <p:spPr>
          <a:xfrm flipV="1">
            <a:off x="1929403" y="1410789"/>
            <a:ext cx="683668" cy="55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DA8969-365D-E94D-96C8-3237D0FFAE7F}"/>
              </a:ext>
            </a:extLst>
          </p:cNvPr>
          <p:cNvCxnSpPr>
            <a:cxnSpLocks/>
          </p:cNvCxnSpPr>
          <p:nvPr/>
        </p:nvCxnSpPr>
        <p:spPr>
          <a:xfrm>
            <a:off x="1968592" y="1324520"/>
            <a:ext cx="644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29484E-7D87-D946-A1FC-EB9093CD9671}"/>
              </a:ext>
            </a:extLst>
          </p:cNvPr>
          <p:cNvCxnSpPr>
            <a:cxnSpLocks/>
          </p:cNvCxnSpPr>
          <p:nvPr/>
        </p:nvCxnSpPr>
        <p:spPr>
          <a:xfrm>
            <a:off x="1977301" y="3078962"/>
            <a:ext cx="548185" cy="35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0F009A-FA6C-B141-89A8-977E170DB7BD}"/>
              </a:ext>
            </a:extLst>
          </p:cNvPr>
          <p:cNvCxnSpPr>
            <a:cxnSpLocks/>
          </p:cNvCxnSpPr>
          <p:nvPr/>
        </p:nvCxnSpPr>
        <p:spPr>
          <a:xfrm flipV="1">
            <a:off x="1938112" y="3535545"/>
            <a:ext cx="587374" cy="23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B6B481-DDEE-2942-8D30-4AC98B754AC6}"/>
              </a:ext>
            </a:extLst>
          </p:cNvPr>
          <p:cNvCxnSpPr>
            <a:cxnSpLocks/>
          </p:cNvCxnSpPr>
          <p:nvPr/>
        </p:nvCxnSpPr>
        <p:spPr>
          <a:xfrm>
            <a:off x="3481433" y="1474116"/>
            <a:ext cx="836523" cy="89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F24450-7987-6146-94B4-95DA6EE2D2F6}"/>
              </a:ext>
            </a:extLst>
          </p:cNvPr>
          <p:cNvCxnSpPr>
            <a:cxnSpLocks/>
          </p:cNvCxnSpPr>
          <p:nvPr/>
        </p:nvCxnSpPr>
        <p:spPr>
          <a:xfrm flipV="1">
            <a:off x="3405051" y="2569030"/>
            <a:ext cx="912905" cy="68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1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1">
            <a:extLst>
              <a:ext uri="{FF2B5EF4-FFF2-40B4-BE49-F238E27FC236}">
                <a16:creationId xmlns:a16="http://schemas.microsoft.com/office/drawing/2014/main" id="{FA3AD691-A657-4B44-9C8B-CEAE5B9C5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515" y="416106"/>
            <a:ext cx="647700" cy="463550"/>
          </a:xfrm>
          <a:prstGeom prst="homePlate">
            <a:avLst>
              <a:gd name="adj" fmla="val 49894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pple Symbols" panose="02000000000000000000" pitchFamily="2" charset="-79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" name="Pentagon 1">
            <a:extLst>
              <a:ext uri="{FF2B5EF4-FFF2-40B4-BE49-F238E27FC236}">
                <a16:creationId xmlns:a16="http://schemas.microsoft.com/office/drawing/2014/main" id="{523247E7-76E9-9340-8C49-CF6B49DE1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515" y="1092745"/>
            <a:ext cx="647700" cy="463550"/>
          </a:xfrm>
          <a:prstGeom prst="homePlate">
            <a:avLst>
              <a:gd name="adj" fmla="val 49894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pple Symbols" panose="02000000000000000000" pitchFamily="2" charset="-79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" name="Pentagon 1">
            <a:extLst>
              <a:ext uri="{FF2B5EF4-FFF2-40B4-BE49-F238E27FC236}">
                <a16:creationId xmlns:a16="http://schemas.microsoft.com/office/drawing/2014/main" id="{F9EE65BE-0778-404B-9153-DC52EA8FC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515" y="1765663"/>
            <a:ext cx="647700" cy="463550"/>
          </a:xfrm>
          <a:prstGeom prst="homePlate">
            <a:avLst>
              <a:gd name="adj" fmla="val 49894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pple Symbols" panose="02000000000000000000" pitchFamily="2" charset="-79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7" name="Pentagon 1">
            <a:extLst>
              <a:ext uri="{FF2B5EF4-FFF2-40B4-BE49-F238E27FC236}">
                <a16:creationId xmlns:a16="http://schemas.microsoft.com/office/drawing/2014/main" id="{5B4BAC93-011B-B340-ACEB-5D1943AA7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515" y="2438581"/>
            <a:ext cx="647700" cy="463550"/>
          </a:xfrm>
          <a:prstGeom prst="homePlate">
            <a:avLst>
              <a:gd name="adj" fmla="val 49894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pple Symbols" panose="02000000000000000000" pitchFamily="2" charset="-79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9" name="Chevron 4">
            <a:extLst>
              <a:ext uri="{FF2B5EF4-FFF2-40B4-BE49-F238E27FC236}">
                <a16:creationId xmlns:a16="http://schemas.microsoft.com/office/drawing/2014/main" id="{3605ADE1-0A71-5149-A1CC-407F0DE16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523" y="602595"/>
            <a:ext cx="868362" cy="474662"/>
          </a:xfrm>
          <a:prstGeom prst="chevron">
            <a:avLst>
              <a:gd name="adj" fmla="val 49988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ple Symbols" panose="02000000000000000000" pitchFamily="2" charset="-79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Chevron 8">
            <a:extLst>
              <a:ext uri="{FF2B5EF4-FFF2-40B4-BE49-F238E27FC236}">
                <a16:creationId xmlns:a16="http://schemas.microsoft.com/office/drawing/2014/main" id="{DCE06D7B-B87A-2843-8710-ACCACEDD9306}"/>
              </a:ext>
            </a:extLst>
          </p:cNvPr>
          <p:cNvSpPr>
            <a:spLocks/>
          </p:cNvSpPr>
          <p:nvPr/>
        </p:nvSpPr>
        <p:spPr bwMode="auto">
          <a:xfrm>
            <a:off x="5844881" y="2026581"/>
            <a:ext cx="728662" cy="485775"/>
          </a:xfrm>
          <a:custGeom>
            <a:avLst/>
            <a:gdLst>
              <a:gd name="T0" fmla="*/ 0 w 1364575"/>
              <a:gd name="T1" fmla="*/ 0 h 821690"/>
              <a:gd name="T2" fmla="*/ 851755 w 1364575"/>
              <a:gd name="T3" fmla="*/ 0 h 821690"/>
              <a:gd name="T4" fmla="*/ 855345 w 1364575"/>
              <a:gd name="T5" fmla="*/ 236044 h 821690"/>
              <a:gd name="T6" fmla="*/ 851755 w 1364575"/>
              <a:gd name="T7" fmla="*/ 485775 h 821690"/>
              <a:gd name="T8" fmla="*/ 0 w 1364575"/>
              <a:gd name="T9" fmla="*/ 485775 h 821690"/>
              <a:gd name="T10" fmla="*/ 228503 w 1364575"/>
              <a:gd name="T11" fmla="*/ 242887 h 821690"/>
              <a:gd name="T12" fmla="*/ 0 w 1364575"/>
              <a:gd name="T13" fmla="*/ 0 h 8216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64575"/>
              <a:gd name="T22" fmla="*/ 0 h 821690"/>
              <a:gd name="T23" fmla="*/ 1364575 w 1364575"/>
              <a:gd name="T24" fmla="*/ 821690 h 8216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64575" h="821690">
                <a:moveTo>
                  <a:pt x="0" y="0"/>
                </a:moveTo>
                <a:lnTo>
                  <a:pt x="1358847" y="0"/>
                </a:lnTo>
                <a:cubicBezTo>
                  <a:pt x="1360756" y="133090"/>
                  <a:pt x="1362666" y="266180"/>
                  <a:pt x="1364575" y="399270"/>
                </a:cubicBezTo>
                <a:cubicBezTo>
                  <a:pt x="1362666" y="540077"/>
                  <a:pt x="1360756" y="680883"/>
                  <a:pt x="1358847" y="821690"/>
                </a:cubicBezTo>
                <a:lnTo>
                  <a:pt x="0" y="821690"/>
                </a:lnTo>
                <a:lnTo>
                  <a:pt x="364543" y="410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Apple Symbols" panose="02000000000000000000" pitchFamily="2" charset="-79"/>
                <a:cs typeface="Times New Roman" panose="02020603050405020304" pitchFamily="18" charset="0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Chevron 4">
            <a:extLst>
              <a:ext uri="{FF2B5EF4-FFF2-40B4-BE49-F238E27FC236}">
                <a16:creationId xmlns:a16="http://schemas.microsoft.com/office/drawing/2014/main" id="{74B51037-7DB7-914C-88B8-237CFD33A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298" y="1077257"/>
            <a:ext cx="868362" cy="474662"/>
          </a:xfrm>
          <a:prstGeom prst="chevron">
            <a:avLst>
              <a:gd name="adj" fmla="val 49988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ple Symbols" panose="02000000000000000000" pitchFamily="2" charset="-79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hevron 4">
            <a:extLst>
              <a:ext uri="{FF2B5EF4-FFF2-40B4-BE49-F238E27FC236}">
                <a16:creationId xmlns:a16="http://schemas.microsoft.com/office/drawing/2014/main" id="{319A0302-8327-C447-9E69-1F4191FFC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286" y="1551919"/>
            <a:ext cx="868362" cy="474662"/>
          </a:xfrm>
          <a:prstGeom prst="chevron">
            <a:avLst>
              <a:gd name="adj" fmla="val 49988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Apple Symbols" panose="02000000000000000000" pitchFamily="2" charset="-79"/>
                <a:cs typeface="Times New Roman" panose="02020603050405020304" pitchFamily="18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0A9A17-6507-554F-88A6-6B9A01B004A7}"/>
              </a:ext>
            </a:extLst>
          </p:cNvPr>
          <p:cNvCxnSpPr>
            <a:cxnSpLocks/>
          </p:cNvCxnSpPr>
          <p:nvPr/>
        </p:nvCxnSpPr>
        <p:spPr>
          <a:xfrm>
            <a:off x="1968592" y="664517"/>
            <a:ext cx="513351" cy="215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B18560-3D4D-BA44-B022-05B4803E9AC8}"/>
              </a:ext>
            </a:extLst>
          </p:cNvPr>
          <p:cNvCxnSpPr>
            <a:cxnSpLocks/>
          </p:cNvCxnSpPr>
          <p:nvPr/>
        </p:nvCxnSpPr>
        <p:spPr>
          <a:xfrm>
            <a:off x="1968592" y="1323704"/>
            <a:ext cx="1491706" cy="7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681AC9-4C8D-C445-858E-D8C52FC71CCF}"/>
              </a:ext>
            </a:extLst>
          </p:cNvPr>
          <p:cNvCxnSpPr>
            <a:cxnSpLocks/>
          </p:cNvCxnSpPr>
          <p:nvPr/>
        </p:nvCxnSpPr>
        <p:spPr>
          <a:xfrm>
            <a:off x="3135087" y="1001486"/>
            <a:ext cx="391884" cy="32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8AB028-9966-C04E-AF3E-4A97DED2F5B6}"/>
              </a:ext>
            </a:extLst>
          </p:cNvPr>
          <p:cNvCxnSpPr>
            <a:cxnSpLocks/>
          </p:cNvCxnSpPr>
          <p:nvPr/>
        </p:nvCxnSpPr>
        <p:spPr>
          <a:xfrm>
            <a:off x="4237833" y="1494491"/>
            <a:ext cx="447060" cy="27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D3525F-2904-B746-AAB9-8F2D9CA55BF9}"/>
              </a:ext>
            </a:extLst>
          </p:cNvPr>
          <p:cNvCxnSpPr>
            <a:cxnSpLocks/>
          </p:cNvCxnSpPr>
          <p:nvPr/>
        </p:nvCxnSpPr>
        <p:spPr>
          <a:xfrm flipV="1">
            <a:off x="1924208" y="1846128"/>
            <a:ext cx="2760685" cy="15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C6F835-F04F-774E-9844-5254A4ADD93E}"/>
              </a:ext>
            </a:extLst>
          </p:cNvPr>
          <p:cNvCxnSpPr>
            <a:cxnSpLocks/>
          </p:cNvCxnSpPr>
          <p:nvPr/>
        </p:nvCxnSpPr>
        <p:spPr>
          <a:xfrm>
            <a:off x="5438685" y="1934454"/>
            <a:ext cx="432416" cy="294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7289C1-7D46-174A-A343-11ABEE1F798F}"/>
              </a:ext>
            </a:extLst>
          </p:cNvPr>
          <p:cNvCxnSpPr>
            <a:cxnSpLocks/>
          </p:cNvCxnSpPr>
          <p:nvPr/>
        </p:nvCxnSpPr>
        <p:spPr>
          <a:xfrm flipV="1">
            <a:off x="1922577" y="2320790"/>
            <a:ext cx="3948524" cy="34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22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Apple Symbols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Gotti, Marly</dc:creator>
  <cp:lastModifiedBy>Gotti, Marly</cp:lastModifiedBy>
  <cp:revision>5</cp:revision>
  <dcterms:created xsi:type="dcterms:W3CDTF">2020-07-13T15:50:05Z</dcterms:created>
  <dcterms:modified xsi:type="dcterms:W3CDTF">2020-07-13T16:26:57Z</dcterms:modified>
</cp:coreProperties>
</file>