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E05AC78B-4DEA-4C92-AD72-5266C27F38B1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                  </a:t>
            </a:r>
            <a:r>
              <a:rPr b="1" lang="en-IN" sz="4200" spc="-1" strike="noStrike">
                <a:solidFill>
                  <a:srgbClr val="1a1a1a"/>
                </a:solidFill>
                <a:latin typeface="Arial"/>
                <a:ea typeface="Arial"/>
              </a:rPr>
              <a:t>AE630</a:t>
            </a: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 </a:t>
            </a:r>
            <a:br/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           Assignment : 4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729720" y="3173040"/>
            <a:ext cx="7687800" cy="1322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Submitted by : Piyush Kumar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Roll No. : 190601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B. Tech, EE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Submitted to : Dr. Mangal Kothari sir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11920" y="727200"/>
            <a:ext cx="305604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Main code explanation &amp; plots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86960" y="1616040"/>
            <a:ext cx="71838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the error between current position and desired position, updates the current position, stores all the error values and then plot it against time axis :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2" name="Google Shape;161;p22" descr=""/>
          <p:cNvPicPr/>
          <p:nvPr/>
        </p:nvPicPr>
        <p:blipFill>
          <a:blip r:embed="rId1"/>
          <a:stretch/>
        </p:blipFill>
        <p:spPr>
          <a:xfrm>
            <a:off x="2377080" y="2278440"/>
            <a:ext cx="3435120" cy="2668320"/>
          </a:xfrm>
          <a:prstGeom prst="rect">
            <a:avLst/>
          </a:prstGeom>
          <a:ln>
            <a:noFill/>
          </a:ln>
        </p:spPr>
      </p:pic>
      <p:pic>
        <p:nvPicPr>
          <p:cNvPr id="83" name="Google Shape;162;p22" descr=""/>
          <p:cNvPicPr/>
          <p:nvPr/>
        </p:nvPicPr>
        <p:blipFill>
          <a:blip r:embed="rId2"/>
          <a:stretch/>
        </p:blipFill>
        <p:spPr>
          <a:xfrm>
            <a:off x="6513120" y="2278440"/>
            <a:ext cx="2352240" cy="199800"/>
          </a:xfrm>
          <a:prstGeom prst="rect">
            <a:avLst/>
          </a:prstGeom>
          <a:ln>
            <a:noFill/>
          </a:ln>
        </p:spPr>
      </p:pic>
      <p:pic>
        <p:nvPicPr>
          <p:cNvPr id="84" name="Google Shape;163;p22" descr=""/>
          <p:cNvPicPr/>
          <p:nvPr/>
        </p:nvPicPr>
        <p:blipFill>
          <a:blip r:embed="rId3"/>
          <a:stretch/>
        </p:blipFill>
        <p:spPr>
          <a:xfrm>
            <a:off x="6513120" y="2586600"/>
            <a:ext cx="1314000" cy="1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83800" y="2037960"/>
            <a:ext cx="36295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800" spc="-1" strike="noStrike">
                <a:solidFill>
                  <a:srgbClr val="000000"/>
                </a:solidFill>
                <a:latin typeface="Lato"/>
                <a:ea typeface="Lato"/>
              </a:rPr>
              <a:t>THANK YOU!</a:t>
            </a:r>
            <a:endParaRPr b="0" lang="en-IN" sz="3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627280" y="3027600"/>
            <a:ext cx="3629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Thank you sir for everything. I have a lot of takeaway from this course.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              </a:t>
            </a: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CONTENTS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21120" y="2612160"/>
            <a:ext cx="7687800" cy="1322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Equations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Attitude Stabilisation MATLAB code explanation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Position Stabilisation MATLAB code explanation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Forward dynamics code explanation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arenR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Main code explanation &amp; plots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009440" y="1381320"/>
            <a:ext cx="3243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Arial"/>
              </a:rPr>
              <a:t>The equations that I have used for the assignment are: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48" name="Google Shape;99;p15" descr=""/>
          <p:cNvPicPr/>
          <p:nvPr/>
        </p:nvPicPr>
        <p:blipFill>
          <a:blip r:embed="rId1"/>
          <a:stretch/>
        </p:blipFill>
        <p:spPr>
          <a:xfrm>
            <a:off x="1104120" y="2224800"/>
            <a:ext cx="611172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099600" y="722520"/>
            <a:ext cx="36295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Equations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11920" y="727200"/>
            <a:ext cx="471348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Attitude Stabilisation MATLAB code </a:t>
            </a: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explanation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86960" y="1616040"/>
            <a:ext cx="7183800" cy="31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Gives l(rolling moment), m(pitching moment) and n(yawing moment) as outputs.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Takes current attitude, desired attitude and body rate as inputs.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Calculates the error between the attitude and the desired attitude.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Equates derivative of the error to a matrix A times the body rates(p,q,r),where A is: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Calculates the double derivative of the error using the standard second order equation written on previous page.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52" name="Google Shape;107;p16" descr=""/>
          <p:cNvPicPr/>
          <p:nvPr/>
        </p:nvPicPr>
        <p:blipFill>
          <a:blip r:embed="rId1"/>
          <a:stretch/>
        </p:blipFill>
        <p:spPr>
          <a:xfrm>
            <a:off x="1641240" y="3024000"/>
            <a:ext cx="4190760" cy="542520"/>
          </a:xfrm>
          <a:prstGeom prst="rect">
            <a:avLst/>
          </a:prstGeom>
          <a:ln>
            <a:noFill/>
          </a:ln>
        </p:spPr>
      </p:pic>
      <p:pic>
        <p:nvPicPr>
          <p:cNvPr id="53" name="Google Shape;108;p16" descr=""/>
          <p:cNvPicPr/>
          <p:nvPr/>
        </p:nvPicPr>
        <p:blipFill>
          <a:blip r:embed="rId2"/>
          <a:stretch/>
        </p:blipFill>
        <p:spPr>
          <a:xfrm>
            <a:off x="1600920" y="4104000"/>
            <a:ext cx="3943080" cy="180720"/>
          </a:xfrm>
          <a:prstGeom prst="rect">
            <a:avLst/>
          </a:prstGeom>
          <a:ln>
            <a:noFill/>
          </a:ln>
        </p:spPr>
      </p:pic>
      <p:pic>
        <p:nvPicPr>
          <p:cNvPr id="54" name="Google Shape;109;p16" descr=""/>
          <p:cNvPicPr/>
          <p:nvPr/>
        </p:nvPicPr>
        <p:blipFill>
          <a:blip r:embed="rId3"/>
          <a:stretch/>
        </p:blipFill>
        <p:spPr>
          <a:xfrm>
            <a:off x="1623240" y="4320000"/>
            <a:ext cx="3704760" cy="1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311920" y="727200"/>
            <a:ext cx="507276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Attitude Stabilisation MATLAB code </a:t>
            </a: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explanation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146240" y="1641240"/>
            <a:ext cx="71838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Calculates the moments using the equation given on previously.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Calculates rolling,pitching and yawing moments as : 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57" name="Google Shape;116;p17" descr=""/>
          <p:cNvPicPr/>
          <p:nvPr/>
        </p:nvPicPr>
        <p:blipFill>
          <a:blip r:embed="rId1"/>
          <a:stretch/>
        </p:blipFill>
        <p:spPr>
          <a:xfrm>
            <a:off x="1633320" y="2236320"/>
            <a:ext cx="2781000" cy="190080"/>
          </a:xfrm>
          <a:prstGeom prst="rect">
            <a:avLst/>
          </a:prstGeom>
          <a:ln>
            <a:noFill/>
          </a:ln>
        </p:spPr>
      </p:pic>
      <p:pic>
        <p:nvPicPr>
          <p:cNvPr id="58" name="Google Shape;117;p17" descr=""/>
          <p:cNvPicPr/>
          <p:nvPr/>
        </p:nvPicPr>
        <p:blipFill>
          <a:blip r:embed="rId2"/>
          <a:stretch/>
        </p:blipFill>
        <p:spPr>
          <a:xfrm>
            <a:off x="1608120" y="3035160"/>
            <a:ext cx="290484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311920" y="727200"/>
            <a:ext cx="484596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Position Stabilisation MATLAB code </a:t>
            </a: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explanation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86960" y="1616040"/>
            <a:ext cx="7183800" cy="12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Gives thrust, desired phi and desired theta as the outputs.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Takes desired position, current position,attitude,velocity,body rates,mass,acceleration due to gravity, damping ratio,natural frequency,maximum phi and maximum theta as inputs.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Defines error as the difference between current position and desired position.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derivative of error as a matrix R times velocity, where R is :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1" name="Google Shape;124;p18" descr=""/>
          <p:cNvPicPr/>
          <p:nvPr/>
        </p:nvPicPr>
        <p:blipFill>
          <a:blip r:embed="rId1"/>
          <a:stretch/>
        </p:blipFill>
        <p:spPr>
          <a:xfrm>
            <a:off x="1206720" y="2804760"/>
            <a:ext cx="6877080" cy="14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311920" y="727200"/>
            <a:ext cx="484596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Position Stabilisation MATLAB code </a:t>
            </a: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explanation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86960" y="1616040"/>
            <a:ext cx="7183800" cy="31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derivative of R, then double derivative of error and then derivative of velocity as below: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force : 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the desired theta 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the desired phi : 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the thrust :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4" name="Google Shape;131;p19" descr=""/>
          <p:cNvPicPr/>
          <p:nvPr/>
        </p:nvPicPr>
        <p:blipFill>
          <a:blip r:embed="rId1"/>
          <a:stretch/>
        </p:blipFill>
        <p:spPr>
          <a:xfrm>
            <a:off x="1728000" y="2102400"/>
            <a:ext cx="3495240" cy="561600"/>
          </a:xfrm>
          <a:prstGeom prst="rect">
            <a:avLst/>
          </a:prstGeom>
          <a:ln>
            <a:noFill/>
          </a:ln>
        </p:spPr>
      </p:pic>
      <p:pic>
        <p:nvPicPr>
          <p:cNvPr id="65" name="Google Shape;132;p19" descr=""/>
          <p:cNvPicPr/>
          <p:nvPr/>
        </p:nvPicPr>
        <p:blipFill>
          <a:blip r:embed="rId2"/>
          <a:stretch/>
        </p:blipFill>
        <p:spPr>
          <a:xfrm>
            <a:off x="2808000" y="2808000"/>
            <a:ext cx="2714400" cy="209160"/>
          </a:xfrm>
          <a:prstGeom prst="rect">
            <a:avLst/>
          </a:prstGeom>
          <a:ln>
            <a:noFill/>
          </a:ln>
        </p:spPr>
      </p:pic>
      <p:pic>
        <p:nvPicPr>
          <p:cNvPr id="66" name="Google Shape;133;p19" descr=""/>
          <p:cNvPicPr/>
          <p:nvPr/>
        </p:nvPicPr>
        <p:blipFill>
          <a:blip r:embed="rId3"/>
          <a:stretch/>
        </p:blipFill>
        <p:spPr>
          <a:xfrm>
            <a:off x="1656000" y="3253320"/>
            <a:ext cx="4838400" cy="418680"/>
          </a:xfrm>
          <a:prstGeom prst="rect">
            <a:avLst/>
          </a:prstGeom>
          <a:ln>
            <a:noFill/>
          </a:ln>
        </p:spPr>
      </p:pic>
      <p:pic>
        <p:nvPicPr>
          <p:cNvPr id="67" name="Google Shape;134;p19" descr=""/>
          <p:cNvPicPr/>
          <p:nvPr/>
        </p:nvPicPr>
        <p:blipFill>
          <a:blip r:embed="rId4"/>
          <a:stretch/>
        </p:blipFill>
        <p:spPr>
          <a:xfrm>
            <a:off x="1746000" y="3973320"/>
            <a:ext cx="4086000" cy="418680"/>
          </a:xfrm>
          <a:prstGeom prst="rect">
            <a:avLst/>
          </a:prstGeom>
          <a:ln>
            <a:noFill/>
          </a:ln>
        </p:spPr>
      </p:pic>
      <p:pic>
        <p:nvPicPr>
          <p:cNvPr id="68" name="Google Shape;135;p19" descr=""/>
          <p:cNvPicPr/>
          <p:nvPr/>
        </p:nvPicPr>
        <p:blipFill>
          <a:blip r:embed="rId5"/>
          <a:stretch/>
        </p:blipFill>
        <p:spPr>
          <a:xfrm>
            <a:off x="1738800" y="4648680"/>
            <a:ext cx="4381200" cy="24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311920" y="727200"/>
            <a:ext cx="359172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Forward dynamics code explanation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86960" y="1616040"/>
            <a:ext cx="7183800" cy="29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Gives the new values of attitudes : </a:t>
            </a: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new values of A and rotation matrix for body to inertial frames and using them gives the new values of body rates :</a:t>
            </a: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Gives new values of position : </a:t>
            </a: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Gives new values of velocity :</a:t>
            </a:r>
            <a:endParaRPr b="0" lang="en-IN" sz="1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71" name="Google Shape;142;p20" descr=""/>
          <p:cNvPicPr/>
          <p:nvPr/>
        </p:nvPicPr>
        <p:blipFill>
          <a:blip r:embed="rId1"/>
          <a:stretch/>
        </p:blipFill>
        <p:spPr>
          <a:xfrm>
            <a:off x="1507320" y="1901880"/>
            <a:ext cx="3733560" cy="590040"/>
          </a:xfrm>
          <a:prstGeom prst="rect">
            <a:avLst/>
          </a:prstGeom>
          <a:ln>
            <a:noFill/>
          </a:ln>
        </p:spPr>
      </p:pic>
      <p:pic>
        <p:nvPicPr>
          <p:cNvPr id="72" name="Google Shape;143;p20" descr=""/>
          <p:cNvPicPr/>
          <p:nvPr/>
        </p:nvPicPr>
        <p:blipFill>
          <a:blip r:embed="rId2"/>
          <a:stretch/>
        </p:blipFill>
        <p:spPr>
          <a:xfrm>
            <a:off x="1507320" y="3062160"/>
            <a:ext cx="2790360" cy="247320"/>
          </a:xfrm>
          <a:prstGeom prst="rect">
            <a:avLst/>
          </a:prstGeom>
          <a:ln>
            <a:noFill/>
          </a:ln>
        </p:spPr>
      </p:pic>
      <p:pic>
        <p:nvPicPr>
          <p:cNvPr id="73" name="Google Shape;144;p20" descr=""/>
          <p:cNvPicPr/>
          <p:nvPr/>
        </p:nvPicPr>
        <p:blipFill>
          <a:blip r:embed="rId3"/>
          <a:stretch/>
        </p:blipFill>
        <p:spPr>
          <a:xfrm>
            <a:off x="1507320" y="3605760"/>
            <a:ext cx="2869920" cy="422280"/>
          </a:xfrm>
          <a:prstGeom prst="rect">
            <a:avLst/>
          </a:prstGeom>
          <a:ln>
            <a:noFill/>
          </a:ln>
        </p:spPr>
      </p:pic>
      <p:pic>
        <p:nvPicPr>
          <p:cNvPr id="74" name="Google Shape;145;p20" descr=""/>
          <p:cNvPicPr/>
          <p:nvPr/>
        </p:nvPicPr>
        <p:blipFill>
          <a:blip r:embed="rId4"/>
          <a:stretch/>
        </p:blipFill>
        <p:spPr>
          <a:xfrm>
            <a:off x="1507320" y="4324320"/>
            <a:ext cx="3085920" cy="24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28880" y="739800"/>
            <a:ext cx="3100320" cy="484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Main code explanation &amp; plots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86960" y="1616040"/>
            <a:ext cx="71838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latin typeface="Lato"/>
                <a:ea typeface="Lato"/>
              </a:rPr>
              <a:t>Calculates the error between current attitude and desired attitude, updates the current attitude, stores all the error values and then plot it against time axis :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7" name="Google Shape;152;p21" descr=""/>
          <p:cNvPicPr/>
          <p:nvPr/>
        </p:nvPicPr>
        <p:blipFill>
          <a:blip r:embed="rId1"/>
          <a:stretch/>
        </p:blipFill>
        <p:spPr>
          <a:xfrm>
            <a:off x="2689920" y="2234160"/>
            <a:ext cx="3377880" cy="2668320"/>
          </a:xfrm>
          <a:prstGeom prst="rect">
            <a:avLst/>
          </a:prstGeom>
          <a:ln>
            <a:noFill/>
          </a:ln>
        </p:spPr>
      </p:pic>
      <p:pic>
        <p:nvPicPr>
          <p:cNvPr id="78" name="Google Shape;153;p21" descr=""/>
          <p:cNvPicPr/>
          <p:nvPr/>
        </p:nvPicPr>
        <p:blipFill>
          <a:blip r:embed="rId2"/>
          <a:stretch/>
        </p:blipFill>
        <p:spPr>
          <a:xfrm>
            <a:off x="6226920" y="2271960"/>
            <a:ext cx="2352240" cy="199800"/>
          </a:xfrm>
          <a:prstGeom prst="rect">
            <a:avLst/>
          </a:prstGeom>
          <a:ln>
            <a:noFill/>
          </a:ln>
        </p:spPr>
      </p:pic>
      <p:pic>
        <p:nvPicPr>
          <p:cNvPr id="79" name="Google Shape;154;p21" descr=""/>
          <p:cNvPicPr/>
          <p:nvPr/>
        </p:nvPicPr>
        <p:blipFill>
          <a:blip r:embed="rId3"/>
          <a:stretch/>
        </p:blipFill>
        <p:spPr>
          <a:xfrm>
            <a:off x="6226920" y="2574000"/>
            <a:ext cx="1333080" cy="1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2021-05-11T02:21:59Z</dcterms:modified>
  <cp:revision>6</cp:revision>
  <dc:subject/>
  <dc:title/>
</cp:coreProperties>
</file>