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2" r:id="rId25"/>
    <p:sldId id="283" r:id="rId26"/>
    <p:sldId id="279" r:id="rId27"/>
    <p:sldId id="284" r:id="rId28"/>
    <p:sldId id="286" r:id="rId29"/>
    <p:sldId id="292"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7F92D35-FF29-4E0B-8A4F-2BF3B6136536}" type="datetimeFigureOut">
              <a:rPr lang="en-IN" smtClean="0"/>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457D349-82F2-44CF-83EB-5DE63F1142A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7F92D35-FF29-4E0B-8A4F-2BF3B613653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57D349-82F2-44CF-83EB-5DE63F1142A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7F92D35-FF29-4E0B-8A4F-2BF3B61365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57D349-82F2-44CF-83EB-5DE63F1142A0}"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7F92D35-FF29-4E0B-8A4F-2BF3B61365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57D349-82F2-44CF-83EB-5DE63F1142A0}"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7F92D35-FF29-4E0B-8A4F-2BF3B61365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57D349-82F2-44CF-83EB-5DE63F1142A0}"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7F92D35-FF29-4E0B-8A4F-2BF3B613653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57D349-82F2-44CF-83EB-5DE63F1142A0}"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7F92D35-FF29-4E0B-8A4F-2BF3B6136536}" type="datetimeFigureOut">
              <a:rPr lang="en-IN" smtClean="0"/>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457D349-82F2-44CF-83EB-5DE63F1142A0}"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7F92D35-FF29-4E0B-8A4F-2BF3B61365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57D349-82F2-44CF-83EB-5DE63F1142A0}"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7F92D35-FF29-4E0B-8A4F-2BF3B61365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57D349-82F2-44CF-83EB-5DE63F1142A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7F92D35-FF29-4E0B-8A4F-2BF3B61365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57D349-82F2-44CF-83EB-5DE63F1142A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7F92D35-FF29-4E0B-8A4F-2BF3B61365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57D349-82F2-44CF-83EB-5DE63F1142A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7F92D35-FF29-4E0B-8A4F-2BF3B613653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57D349-82F2-44CF-83EB-5DE63F1142A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7F92D35-FF29-4E0B-8A4F-2BF3B613653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57D349-82F2-44CF-83EB-5DE63F1142A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F92D35-FF29-4E0B-8A4F-2BF3B613653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57D349-82F2-44CF-83EB-5DE63F1142A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F92D35-FF29-4E0B-8A4F-2BF3B613653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457D349-82F2-44CF-83EB-5DE63F1142A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7F92D35-FF29-4E0B-8A4F-2BF3B613653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57D349-82F2-44CF-83EB-5DE63F1142A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7F92D35-FF29-4E0B-8A4F-2BF3B613653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57D349-82F2-44CF-83EB-5DE63F1142A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7F92D35-FF29-4E0B-8A4F-2BF3B6136536}" type="datetimeFigureOut">
              <a:rPr lang="en-IN" smtClean="0"/>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457D349-82F2-44CF-83EB-5DE63F1142A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5065" y="1890395"/>
            <a:ext cx="9122410" cy="2483485"/>
          </a:xfrm>
        </p:spPr>
        <p:txBody>
          <a:bodyPr>
            <a:normAutofit fontScale="90000"/>
          </a:bodyPr>
          <a:lstStyle/>
          <a:p>
            <a:pPr algn="dist"/>
            <a:br>
              <a:rPr lang="en-IN" dirty="0"/>
            </a:br>
            <a:r>
              <a:rPr lang="en-US" b="1" dirty="0" smtClean="0"/>
              <a:t>Podcast </a:t>
            </a:r>
            <a:r>
              <a:rPr lang="en-US" b="1" dirty="0"/>
              <a:t>Plus: A </a:t>
            </a:r>
            <a:r>
              <a:rPr lang="en-US" b="1" dirty="0" err="1"/>
              <a:t>Redux</a:t>
            </a:r>
            <a:r>
              <a:rPr lang="en-US" b="1" dirty="0"/>
              <a:t>-Inspired Podcast App with Dynamic Themes for Android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7280" y="2197299"/>
            <a:ext cx="6096000" cy="2862322"/>
          </a:xfrm>
          <a:prstGeom prst="rect">
            <a:avLst/>
          </a:prstGeom>
        </p:spPr>
        <p:txBody>
          <a:bodyPr>
            <a:spAutoFit/>
          </a:bodyPr>
          <a:lstStyle/>
          <a:p>
            <a:r>
              <a:rPr lang="en-IN" sz="2000" dirty="0" smtClean="0"/>
              <a:t> Card(</a:t>
            </a:r>
            <a:endParaRPr lang="en-IN" sz="2000" dirty="0" smtClean="0"/>
          </a:p>
          <a:p>
            <a:r>
              <a:rPr lang="en-IN" sz="2000" dirty="0" smtClean="0"/>
              <a:t>                elevation = 12.dp,</a:t>
            </a:r>
            <a:endParaRPr lang="en-IN" sz="2000" dirty="0" smtClean="0"/>
          </a:p>
          <a:p>
            <a:r>
              <a:rPr lang="en-IN" sz="2000" dirty="0" smtClean="0"/>
              <a:t>                border = </a:t>
            </a:r>
            <a:r>
              <a:rPr lang="en-IN" sz="2000" dirty="0" err="1" smtClean="0"/>
              <a:t>BorderStroke</a:t>
            </a:r>
            <a:r>
              <a:rPr lang="en-IN" sz="2000" dirty="0" smtClean="0"/>
              <a:t>(1.dp, </a:t>
            </a:r>
            <a:r>
              <a:rPr lang="en-IN" sz="2000" dirty="0" err="1" smtClean="0"/>
              <a:t>Color.Magenta</a:t>
            </a:r>
            <a:r>
              <a:rPr lang="en-IN" sz="2000" dirty="0" smtClean="0"/>
              <a:t>),</a:t>
            </a:r>
            <a:endParaRPr lang="en-IN" sz="2000" dirty="0" smtClean="0"/>
          </a:p>
          <a:p>
            <a:r>
              <a:rPr lang="en-IN" sz="2000" dirty="0" smtClean="0"/>
              <a:t>                modifier = Modifier</a:t>
            </a:r>
            <a:endParaRPr lang="en-IN" sz="2000" dirty="0" smtClean="0"/>
          </a:p>
          <a:p>
            <a:r>
              <a:rPr lang="en-IN" sz="2000" dirty="0" smtClean="0"/>
              <a:t>                    .padding(16.dp)</a:t>
            </a:r>
            <a:endParaRPr lang="en-IN" sz="2000" dirty="0" smtClean="0"/>
          </a:p>
          <a:p>
            <a:r>
              <a:rPr lang="en-IN" sz="2000" dirty="0" smtClean="0"/>
              <a:t>                    .</a:t>
            </a:r>
            <a:r>
              <a:rPr lang="en-IN" sz="2000" dirty="0" err="1" smtClean="0"/>
              <a:t>fillMaxWidth</a:t>
            </a:r>
            <a:r>
              <a:rPr lang="en-IN" sz="2000" dirty="0" smtClean="0"/>
              <a:t>()</a:t>
            </a:r>
            <a:endParaRPr lang="en-IN" sz="2000" dirty="0" smtClean="0"/>
          </a:p>
          <a:p>
            <a:r>
              <a:rPr lang="en-IN" sz="2000" dirty="0" smtClean="0"/>
              <a:t>                    .height(250.dp)</a:t>
            </a:r>
            <a:endParaRPr lang="en-IN" sz="2000" dirty="0" smtClean="0"/>
          </a:p>
          <a:p>
            <a:r>
              <a:rPr lang="en-IN" sz="2000" dirty="0" smtClean="0"/>
              <a:t>            )</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040" y="974864"/>
            <a:ext cx="11744960" cy="5016758"/>
          </a:xfrm>
          <a:prstGeom prst="rect">
            <a:avLst/>
          </a:prstGeom>
        </p:spPr>
        <p:txBody>
          <a:bodyPr wrap="square">
            <a:spAutoFit/>
          </a:bodyPr>
          <a:lstStyle/>
          <a:p>
            <a:r>
              <a:rPr lang="en-IN" dirty="0" smtClean="0"/>
              <a:t> </a:t>
            </a:r>
            <a:r>
              <a:rPr lang="en-IN" sz="2000" dirty="0" smtClean="0"/>
              <a:t>{</a:t>
            </a:r>
            <a:endParaRPr lang="en-IN" sz="2000" dirty="0" smtClean="0"/>
          </a:p>
          <a:p>
            <a:r>
              <a:rPr lang="en-IN" sz="2000" dirty="0" smtClean="0"/>
              <a:t>                </a:t>
            </a:r>
            <a:r>
              <a:rPr lang="en-IN" sz="2000" dirty="0" err="1" smtClean="0"/>
              <a:t>val</a:t>
            </a:r>
            <a:r>
              <a:rPr lang="en-IN" sz="2000" dirty="0" smtClean="0"/>
              <a:t> </a:t>
            </a:r>
            <a:r>
              <a:rPr lang="en-IN" sz="2000" dirty="0" err="1" smtClean="0"/>
              <a:t>mp</a:t>
            </a:r>
            <a:r>
              <a:rPr lang="en-IN" sz="2000" dirty="0" smtClean="0"/>
              <a:t>: </a:t>
            </a:r>
            <a:r>
              <a:rPr lang="en-IN" sz="2000" dirty="0" err="1" smtClean="0"/>
              <a:t>MediaPlayer</a:t>
            </a:r>
            <a:r>
              <a:rPr lang="en-IN" sz="2000" dirty="0" smtClean="0"/>
              <a:t> = </a:t>
            </a:r>
            <a:r>
              <a:rPr lang="en-IN" sz="2000" dirty="0" err="1" smtClean="0"/>
              <a:t>MediaPlayer.create</a:t>
            </a:r>
            <a:r>
              <a:rPr lang="en-IN" sz="2000" dirty="0" smtClean="0"/>
              <a:t>(context, R.raw.audio_1)</a:t>
            </a:r>
            <a:endParaRPr lang="en-IN" sz="2000" dirty="0" smtClean="0"/>
          </a:p>
          <a:p>
            <a:endParaRPr lang="en-IN" sz="2000" dirty="0" smtClean="0"/>
          </a:p>
          <a:p>
            <a:r>
              <a:rPr lang="en-IN" sz="2000" dirty="0" smtClean="0"/>
              <a:t>                Column(</a:t>
            </a:r>
            <a:endParaRPr lang="en-IN" sz="2000" dirty="0" smtClean="0"/>
          </a:p>
          <a:p>
            <a:r>
              <a:rPr lang="en-IN" sz="2000" dirty="0" smtClean="0"/>
              <a:t>                    modifier = </a:t>
            </a:r>
            <a:r>
              <a:rPr lang="en-IN" sz="2000" dirty="0" err="1" smtClean="0"/>
              <a:t>Modifier.fillMaxSize</a:t>
            </a:r>
            <a:r>
              <a:rPr lang="en-IN" sz="2000" dirty="0" smtClean="0"/>
              <a:t>(),</a:t>
            </a:r>
            <a:endParaRPr lang="en-IN" sz="2000" dirty="0" smtClean="0"/>
          </a:p>
          <a:p>
            <a:r>
              <a:rPr lang="en-IN" sz="2000" dirty="0" smtClean="0"/>
              <a:t>                    </a:t>
            </a:r>
            <a:r>
              <a:rPr lang="en-IN" sz="2000" dirty="0" err="1" smtClean="0"/>
              <a:t>horizontalAlignment</a:t>
            </a:r>
            <a:r>
              <a:rPr lang="en-IN" sz="2000" dirty="0" smtClean="0"/>
              <a:t> = </a:t>
            </a:r>
            <a:r>
              <a:rPr lang="en-IN" sz="2000" dirty="0" err="1" smtClean="0"/>
              <a:t>Alignment.CenterHorizontally</a:t>
            </a:r>
            <a:endParaRPr lang="en-IN" sz="2000" dirty="0" smtClean="0"/>
          </a:p>
          <a:p>
            <a:endParaRPr lang="en-IN" sz="2000" dirty="0" smtClean="0"/>
          </a:p>
          <a:p>
            <a:r>
              <a:rPr lang="en-IN" sz="2000" dirty="0" smtClean="0"/>
              <a:t>                ) {</a:t>
            </a:r>
            <a:endParaRPr lang="en-IN" sz="2000" dirty="0" smtClean="0"/>
          </a:p>
          <a:p>
            <a:endParaRPr lang="en-IN" sz="2000" dirty="0" smtClean="0"/>
          </a:p>
          <a:p>
            <a:r>
              <a:rPr lang="en-IN" sz="2000" dirty="0" smtClean="0"/>
              <a:t>                    Image(</a:t>
            </a:r>
            <a:endParaRPr lang="en-IN" sz="2000" dirty="0" smtClean="0"/>
          </a:p>
          <a:p>
            <a:r>
              <a:rPr lang="en-IN" sz="2000" dirty="0" smtClean="0"/>
              <a:t>                        painter = </a:t>
            </a:r>
            <a:r>
              <a:rPr lang="en-IN" sz="2000" dirty="0" err="1" smtClean="0"/>
              <a:t>painterResource</a:t>
            </a:r>
            <a:r>
              <a:rPr lang="en-IN" sz="2000" dirty="0" smtClean="0"/>
              <a:t>(id = R.drawable.img_1),</a:t>
            </a:r>
            <a:endParaRPr lang="en-IN" sz="2000" dirty="0" smtClean="0"/>
          </a:p>
          <a:p>
            <a:r>
              <a:rPr lang="en-IN" sz="2000" dirty="0" smtClean="0"/>
              <a:t>                        </a:t>
            </a:r>
            <a:r>
              <a:rPr lang="en-IN" sz="2000" dirty="0" err="1" smtClean="0"/>
              <a:t>contentDescription</a:t>
            </a:r>
            <a:r>
              <a:rPr lang="en-IN" sz="2000" dirty="0" smtClean="0"/>
              <a:t> = null,</a:t>
            </a:r>
            <a:endParaRPr lang="en-IN" sz="2000" dirty="0" smtClean="0"/>
          </a:p>
          <a:p>
            <a:r>
              <a:rPr lang="en-IN" sz="2000" dirty="0" smtClean="0"/>
              <a:t>                        modifier = Modifier</a:t>
            </a:r>
            <a:endParaRPr lang="en-IN" sz="2000" dirty="0" smtClean="0"/>
          </a:p>
          <a:p>
            <a:r>
              <a:rPr lang="en-IN" sz="2000" dirty="0" smtClean="0"/>
              <a:t>                            .height(150.dp)</a:t>
            </a:r>
            <a:endParaRPr lang="en-IN" sz="2000" dirty="0" smtClean="0"/>
          </a:p>
          <a:p>
            <a:r>
              <a:rPr lang="en-IN" sz="2000" dirty="0" smtClean="0"/>
              <a:t>                            .width(200.dp)</a:t>
            </a:r>
            <a:endParaRPr lang="en-IN" sz="2000" dirty="0" smtClean="0"/>
          </a:p>
          <a:p>
            <a:r>
              <a:rPr lang="en-IN" sz="2000" dirty="0" smtClean="0"/>
              <a:t>                    )</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296244"/>
            <a:ext cx="12466320" cy="3970318"/>
          </a:xfrm>
          <a:prstGeom prst="rect">
            <a:avLst/>
          </a:prstGeom>
        </p:spPr>
        <p:txBody>
          <a:bodyPr wrap="square">
            <a:spAutoFit/>
          </a:bodyPr>
          <a:lstStyle/>
          <a:p>
            <a:r>
              <a:rPr lang="en-IN" dirty="0" smtClean="0"/>
              <a:t>Text(</a:t>
            </a:r>
            <a:endParaRPr lang="en-IN" dirty="0" smtClean="0"/>
          </a:p>
          <a:p>
            <a:r>
              <a:rPr lang="en-IN" dirty="0" smtClean="0"/>
              <a:t>                        text = "Haunted Houses, Evil Spirits &amp; The Paranormal Explained | </a:t>
            </a:r>
            <a:r>
              <a:rPr lang="en-IN" dirty="0" err="1" smtClean="0"/>
              <a:t>Sarbajeet</a:t>
            </a:r>
            <a:r>
              <a:rPr lang="en-IN" dirty="0" smtClean="0"/>
              <a:t> </a:t>
            </a:r>
            <a:r>
              <a:rPr lang="en-IN" dirty="0" err="1" smtClean="0"/>
              <a:t>Mohanty</a:t>
            </a:r>
            <a:r>
              <a:rPr lang="en-IN" dirty="0" smtClean="0"/>
              <a:t>",</a:t>
            </a:r>
            <a:endParaRPr lang="en-IN" dirty="0" smtClean="0"/>
          </a:p>
          <a:p>
            <a:r>
              <a:rPr lang="en-IN" dirty="0" smtClean="0"/>
              <a:t>                        </a:t>
            </a:r>
            <a:r>
              <a:rPr lang="en-IN" dirty="0" err="1" smtClean="0"/>
              <a:t>textAlign</a:t>
            </a:r>
            <a:r>
              <a:rPr lang="en-IN" dirty="0" smtClean="0"/>
              <a:t> = </a:t>
            </a:r>
            <a:r>
              <a:rPr lang="en-IN" dirty="0" err="1" smtClean="0"/>
              <a:t>TextAlign.Center</a:t>
            </a:r>
            <a:r>
              <a:rPr lang="en-IN" dirty="0" smtClean="0"/>
              <a:t>,</a:t>
            </a:r>
            <a:endParaRPr lang="en-IN" dirty="0" smtClean="0"/>
          </a:p>
          <a:p>
            <a:r>
              <a:rPr lang="en-IN" dirty="0" smtClean="0"/>
              <a:t>                        modifier = </a:t>
            </a:r>
            <a:r>
              <a:rPr lang="en-IN" dirty="0" err="1" smtClean="0"/>
              <a:t>Modifier.padding</a:t>
            </a:r>
            <a:r>
              <a:rPr lang="en-IN" dirty="0" smtClean="0"/>
              <a:t>(start = 20.dp, end = 20.dp)</a:t>
            </a:r>
            <a:endParaRPr lang="en-IN" dirty="0" smtClean="0"/>
          </a:p>
          <a:p>
            <a:r>
              <a:rPr lang="en-IN" dirty="0" smtClean="0"/>
              <a:t>                    )</a:t>
            </a:r>
            <a:endParaRPr lang="en-IN" dirty="0" smtClean="0"/>
          </a:p>
          <a:p>
            <a:endParaRPr lang="en-IN" dirty="0" smtClean="0"/>
          </a:p>
          <a:p>
            <a:r>
              <a:rPr lang="en-IN" dirty="0" smtClean="0"/>
              <a:t>                    Row() {</a:t>
            </a:r>
            <a:endParaRPr lang="en-IN" dirty="0" smtClean="0"/>
          </a:p>
          <a:p>
            <a:endParaRPr lang="en-IN" dirty="0" smtClean="0"/>
          </a:p>
          <a:p>
            <a:r>
              <a:rPr lang="en-IN" dirty="0" smtClean="0"/>
              <a:t>                        </a:t>
            </a:r>
            <a:r>
              <a:rPr lang="en-IN" dirty="0" err="1" smtClean="0"/>
              <a:t>IconButton</a:t>
            </a:r>
            <a:r>
              <a:rPr lang="en-IN" dirty="0" smtClean="0"/>
              <a:t>(</a:t>
            </a:r>
            <a:r>
              <a:rPr lang="en-IN" dirty="0" err="1" smtClean="0"/>
              <a:t>onClick</a:t>
            </a:r>
            <a:r>
              <a:rPr lang="en-IN" dirty="0" smtClean="0"/>
              <a:t> = { </a:t>
            </a:r>
            <a:r>
              <a:rPr lang="en-IN" dirty="0" err="1" smtClean="0"/>
              <a:t>mp.start</a:t>
            </a:r>
            <a:r>
              <a:rPr lang="en-IN" dirty="0" smtClean="0"/>
              <a:t>() }, modifier = </a:t>
            </a:r>
            <a:r>
              <a:rPr lang="en-IN" dirty="0" err="1" smtClean="0"/>
              <a:t>Modifier.size</a:t>
            </a:r>
            <a:r>
              <a:rPr lang="en-IN" dirty="0" smtClean="0"/>
              <a:t>(35.dp)) {</a:t>
            </a:r>
            <a:endParaRPr lang="en-IN" dirty="0" smtClean="0"/>
          </a:p>
          <a:p>
            <a:r>
              <a:rPr lang="en-IN" dirty="0" smtClean="0"/>
              <a:t>                            Icon(</a:t>
            </a:r>
            <a:endParaRPr lang="en-IN" dirty="0" smtClean="0"/>
          </a:p>
          <a:p>
            <a:r>
              <a:rPr lang="en-IN" dirty="0" smtClean="0"/>
              <a:t>                                painter = </a:t>
            </a:r>
            <a:r>
              <a:rPr lang="en-IN" dirty="0" err="1" smtClean="0"/>
              <a:t>painterResource</a:t>
            </a:r>
            <a:r>
              <a:rPr lang="en-IN" dirty="0" smtClean="0"/>
              <a:t>(id = </a:t>
            </a:r>
            <a:r>
              <a:rPr lang="en-IN" dirty="0" err="1" smtClean="0"/>
              <a:t>R.drawable.play</a:t>
            </a:r>
            <a:r>
              <a:rPr lang="en-IN" dirty="0" smtClean="0"/>
              <a:t>),</a:t>
            </a:r>
            <a:endParaRPr lang="en-IN" dirty="0" smtClean="0"/>
          </a:p>
          <a:p>
            <a:r>
              <a:rPr lang="en-IN" dirty="0" smtClean="0"/>
              <a:t>                                </a:t>
            </a:r>
            <a:r>
              <a:rPr lang="en-IN" dirty="0" err="1" smtClean="0"/>
              <a:t>contentDescription</a:t>
            </a:r>
            <a:r>
              <a:rPr lang="en-IN" dirty="0" smtClean="0"/>
              <a:t> = ""</a:t>
            </a:r>
            <a:endParaRPr lang="en-IN" dirty="0" smtClean="0"/>
          </a:p>
          <a:p>
            <a:r>
              <a:rPr lang="en-IN" dirty="0" smtClean="0"/>
              <a:t>                            )</a:t>
            </a:r>
            <a:endParaRPr lang="en-IN" dirty="0" smtClean="0"/>
          </a:p>
          <a:p>
            <a:r>
              <a:rPr lang="en-IN" dirty="0" smtClean="0"/>
              <a:t>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800" y="1826181"/>
            <a:ext cx="11551920" cy="3477875"/>
          </a:xfrm>
          <a:prstGeom prst="rect">
            <a:avLst/>
          </a:prstGeom>
        </p:spPr>
        <p:txBody>
          <a:bodyPr wrap="square">
            <a:spAutoFit/>
          </a:bodyPr>
          <a:lstStyle/>
          <a:p>
            <a:r>
              <a:rPr lang="en-IN" dirty="0" smtClean="0"/>
              <a:t> </a:t>
            </a:r>
            <a:r>
              <a:rPr lang="en-IN" sz="2000" dirty="0" err="1" smtClean="0"/>
              <a:t>IconButton</a:t>
            </a:r>
            <a:r>
              <a:rPr lang="en-IN" sz="2000" dirty="0" smtClean="0"/>
              <a:t>(</a:t>
            </a:r>
            <a:r>
              <a:rPr lang="en-IN" sz="2000" dirty="0" err="1" smtClean="0"/>
              <a:t>onClick</a:t>
            </a:r>
            <a:r>
              <a:rPr lang="en-IN" sz="2000" dirty="0" smtClean="0"/>
              <a:t> = { </a:t>
            </a:r>
            <a:r>
              <a:rPr lang="en-IN" sz="2000" dirty="0" err="1" smtClean="0"/>
              <a:t>mp.pause</a:t>
            </a:r>
            <a:r>
              <a:rPr lang="en-IN" sz="2000" dirty="0" smtClean="0"/>
              <a:t>() }, modifier = </a:t>
            </a:r>
            <a:r>
              <a:rPr lang="en-IN" sz="2000" dirty="0" err="1" smtClean="0"/>
              <a:t>Modifier.size</a:t>
            </a:r>
            <a:r>
              <a:rPr lang="en-IN" sz="2000" dirty="0" smtClean="0"/>
              <a:t>(35.dp)) {</a:t>
            </a:r>
            <a:endParaRPr lang="en-IN" sz="2000" dirty="0" smtClean="0"/>
          </a:p>
          <a:p>
            <a:r>
              <a:rPr lang="en-IN" sz="2000" dirty="0" smtClean="0"/>
              <a:t>                            Icon(</a:t>
            </a:r>
            <a:endParaRPr lang="en-IN" sz="2000" dirty="0" smtClean="0"/>
          </a:p>
          <a:p>
            <a:r>
              <a:rPr lang="en-IN" sz="2000" dirty="0" smtClean="0"/>
              <a:t>                                painter = </a:t>
            </a:r>
            <a:r>
              <a:rPr lang="en-IN" sz="2000" dirty="0" err="1" smtClean="0"/>
              <a:t>painterResource</a:t>
            </a:r>
            <a:r>
              <a:rPr lang="en-IN" sz="2000" dirty="0" smtClean="0"/>
              <a:t>(id = </a:t>
            </a:r>
            <a:r>
              <a:rPr lang="en-IN" sz="2000" dirty="0" err="1" smtClean="0"/>
              <a:t>R.drawable.pause</a:t>
            </a:r>
            <a:r>
              <a:rPr lang="en-IN" sz="2000" dirty="0" smtClean="0"/>
              <a:t>),</a:t>
            </a:r>
            <a:endParaRPr lang="en-IN" sz="2000" dirty="0" smtClean="0"/>
          </a:p>
          <a:p>
            <a:r>
              <a:rPr lang="en-IN" sz="2000" dirty="0" smtClean="0"/>
              <a:t>                                </a:t>
            </a:r>
            <a:r>
              <a:rPr lang="en-IN" sz="2000" dirty="0" err="1" smtClean="0"/>
              <a:t>contentDescription</a:t>
            </a:r>
            <a:r>
              <a:rPr lang="en-IN" sz="2000" dirty="0" smtClean="0"/>
              <a:t> = ""</a:t>
            </a:r>
            <a:endParaRPr lang="en-IN" sz="2000" dirty="0" smtClean="0"/>
          </a:p>
          <a:p>
            <a:r>
              <a:rPr lang="en-IN" sz="2000" dirty="0" smtClean="0"/>
              <a:t>                            )</a:t>
            </a:r>
            <a:endParaRPr lang="en-IN" sz="2000" dirty="0" smtClean="0"/>
          </a:p>
          <a:p>
            <a:r>
              <a:rPr lang="en-IN" sz="2000" dirty="0" smtClean="0"/>
              <a:t>                        }</a:t>
            </a:r>
            <a:endParaRPr lang="en-IN" sz="2000" dirty="0" smtClean="0"/>
          </a:p>
          <a:p>
            <a:endParaRPr lang="en-IN" sz="2000" dirty="0" smtClean="0"/>
          </a:p>
          <a:p>
            <a:r>
              <a:rPr lang="en-IN" sz="2000" dirty="0" smtClean="0"/>
              <a:t>                    }</a:t>
            </a:r>
            <a:endParaRPr lang="en-IN" sz="2000" dirty="0" smtClean="0"/>
          </a:p>
          <a:p>
            <a:r>
              <a:rPr lang="en-IN" sz="2000" dirty="0" smtClean="0"/>
              <a:t>                }</a:t>
            </a:r>
            <a:endParaRPr lang="en-IN" sz="2000" dirty="0" smtClean="0"/>
          </a:p>
          <a:p>
            <a:endParaRPr lang="en-IN" sz="2000" dirty="0" smtClean="0"/>
          </a:p>
          <a:p>
            <a:r>
              <a:rPr lang="en-IN" sz="2000" dirty="0" smtClean="0"/>
              <a:t>            }</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40" y="897325"/>
            <a:ext cx="12344400" cy="5293757"/>
          </a:xfrm>
          <a:prstGeom prst="rect">
            <a:avLst/>
          </a:prstGeom>
        </p:spPr>
        <p:txBody>
          <a:bodyPr wrap="square">
            <a:spAutoFit/>
          </a:bodyPr>
          <a:lstStyle/>
          <a:p>
            <a:endParaRPr lang="en-IN" dirty="0" smtClean="0"/>
          </a:p>
          <a:p>
            <a:r>
              <a:rPr lang="en-IN" dirty="0" smtClean="0"/>
              <a:t>            </a:t>
            </a:r>
            <a:r>
              <a:rPr lang="en-IN" sz="2000" dirty="0" smtClean="0"/>
              <a:t>Card(</a:t>
            </a:r>
            <a:endParaRPr lang="en-IN" sz="2000" dirty="0" smtClean="0"/>
          </a:p>
          <a:p>
            <a:r>
              <a:rPr lang="en-IN" sz="2000" dirty="0" smtClean="0"/>
              <a:t>                elevation = 12.dp,</a:t>
            </a:r>
            <a:endParaRPr lang="en-IN" sz="2000" dirty="0" smtClean="0"/>
          </a:p>
          <a:p>
            <a:r>
              <a:rPr lang="en-IN" sz="2000" dirty="0" smtClean="0"/>
              <a:t>                border = </a:t>
            </a:r>
            <a:r>
              <a:rPr lang="en-IN" sz="2000" dirty="0" err="1" smtClean="0"/>
              <a:t>BorderStroke</a:t>
            </a:r>
            <a:r>
              <a:rPr lang="en-IN" sz="2000" dirty="0" smtClean="0"/>
              <a:t>(1.dp, </a:t>
            </a:r>
            <a:r>
              <a:rPr lang="en-IN" sz="2000" dirty="0" err="1" smtClean="0"/>
              <a:t>Color.Magenta</a:t>
            </a:r>
            <a:r>
              <a:rPr lang="en-IN" sz="2000" dirty="0" smtClean="0"/>
              <a:t>),</a:t>
            </a:r>
            <a:endParaRPr lang="en-IN" sz="2000" dirty="0" smtClean="0"/>
          </a:p>
          <a:p>
            <a:r>
              <a:rPr lang="en-IN" sz="2000" dirty="0" smtClean="0"/>
              <a:t>                modifier = Modifier</a:t>
            </a:r>
            <a:endParaRPr lang="en-IN" sz="2000" dirty="0" smtClean="0"/>
          </a:p>
          <a:p>
            <a:r>
              <a:rPr lang="en-IN" sz="2000" dirty="0" smtClean="0"/>
              <a:t>                    .padding(16.dp)</a:t>
            </a:r>
            <a:endParaRPr lang="en-IN" sz="2000" dirty="0" smtClean="0"/>
          </a:p>
          <a:p>
            <a:r>
              <a:rPr lang="en-IN" sz="2000" dirty="0" smtClean="0"/>
              <a:t>                    .</a:t>
            </a:r>
            <a:r>
              <a:rPr lang="en-IN" sz="2000" dirty="0" err="1" smtClean="0"/>
              <a:t>fillMaxWidth</a:t>
            </a:r>
            <a:r>
              <a:rPr lang="en-IN" sz="2000" dirty="0" smtClean="0"/>
              <a:t>()</a:t>
            </a:r>
            <a:endParaRPr lang="en-IN" sz="2000" dirty="0" smtClean="0"/>
          </a:p>
          <a:p>
            <a:r>
              <a:rPr lang="en-IN" sz="2000" dirty="0" smtClean="0"/>
              <a:t>                    .height(250.dp)</a:t>
            </a:r>
            <a:endParaRPr lang="en-IN" sz="2000" dirty="0" smtClean="0"/>
          </a:p>
          <a:p>
            <a:r>
              <a:rPr lang="en-IN" sz="2000" dirty="0" smtClean="0"/>
              <a:t>            )</a:t>
            </a:r>
            <a:endParaRPr lang="en-IN" sz="2000" dirty="0" smtClean="0"/>
          </a:p>
          <a:p>
            <a:r>
              <a:rPr lang="en-IN" sz="2000" dirty="0" smtClean="0"/>
              <a:t>            {</a:t>
            </a:r>
            <a:endParaRPr lang="en-IN" sz="2000" dirty="0" smtClean="0"/>
          </a:p>
          <a:p>
            <a:r>
              <a:rPr lang="en-IN" sz="2000" dirty="0" smtClean="0"/>
              <a:t>                </a:t>
            </a:r>
            <a:r>
              <a:rPr lang="en-IN" sz="2000" dirty="0" err="1" smtClean="0"/>
              <a:t>val</a:t>
            </a:r>
            <a:r>
              <a:rPr lang="en-IN" sz="2000" dirty="0" smtClean="0"/>
              <a:t> </a:t>
            </a:r>
            <a:r>
              <a:rPr lang="en-IN" sz="2000" dirty="0" err="1" smtClean="0"/>
              <a:t>mp</a:t>
            </a:r>
            <a:r>
              <a:rPr lang="en-IN" sz="2000" dirty="0" smtClean="0"/>
              <a:t>: </a:t>
            </a:r>
            <a:r>
              <a:rPr lang="en-IN" sz="2000" dirty="0" err="1" smtClean="0"/>
              <a:t>MediaPlayer</a:t>
            </a:r>
            <a:r>
              <a:rPr lang="en-IN" sz="2000" dirty="0" smtClean="0"/>
              <a:t> = </a:t>
            </a:r>
            <a:r>
              <a:rPr lang="en-IN" sz="2000" dirty="0" err="1" smtClean="0"/>
              <a:t>MediaPlayer.create</a:t>
            </a:r>
            <a:r>
              <a:rPr lang="en-IN" sz="2000" dirty="0" smtClean="0"/>
              <a:t>(context, R.raw.audio_2)</a:t>
            </a:r>
            <a:endParaRPr lang="en-IN" sz="2000" dirty="0" smtClean="0"/>
          </a:p>
          <a:p>
            <a:endParaRPr lang="en-IN" sz="2000" dirty="0" smtClean="0"/>
          </a:p>
          <a:p>
            <a:r>
              <a:rPr lang="en-IN" sz="2000" dirty="0" smtClean="0"/>
              <a:t>                Column(</a:t>
            </a:r>
            <a:endParaRPr lang="en-IN" sz="2000" dirty="0" smtClean="0"/>
          </a:p>
          <a:p>
            <a:r>
              <a:rPr lang="en-IN" sz="2000" dirty="0" smtClean="0"/>
              <a:t>                    modifier = </a:t>
            </a:r>
            <a:r>
              <a:rPr lang="en-IN" sz="2000" dirty="0" err="1" smtClean="0"/>
              <a:t>Modifier.fillMaxSize</a:t>
            </a:r>
            <a:r>
              <a:rPr lang="en-IN" sz="2000" dirty="0" smtClean="0"/>
              <a:t>(),</a:t>
            </a:r>
            <a:endParaRPr lang="en-IN" sz="2000" dirty="0" smtClean="0"/>
          </a:p>
          <a:p>
            <a:r>
              <a:rPr lang="en-IN" sz="2000" dirty="0" smtClean="0"/>
              <a:t>                    </a:t>
            </a:r>
            <a:r>
              <a:rPr lang="en-IN" sz="2000" dirty="0" err="1" smtClean="0"/>
              <a:t>horizontalAlignment</a:t>
            </a:r>
            <a:r>
              <a:rPr lang="en-IN" sz="2000" dirty="0" smtClean="0"/>
              <a:t> = </a:t>
            </a:r>
            <a:r>
              <a:rPr lang="en-IN" sz="2000" dirty="0" err="1" smtClean="0"/>
              <a:t>Alignment.CenterHorizontally</a:t>
            </a:r>
            <a:endParaRPr lang="en-IN" sz="2000" dirty="0" smtClean="0"/>
          </a:p>
          <a:p>
            <a:endParaRPr lang="en-IN" sz="2000" dirty="0" smtClean="0"/>
          </a:p>
          <a:p>
            <a:r>
              <a:rPr lang="en-IN" sz="2000" dirty="0" smtClean="0"/>
              <a:t>                ) </a:t>
            </a:r>
            <a:endParaRPr lang="en-I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680" y="846525"/>
            <a:ext cx="12283440" cy="5324535"/>
          </a:xfrm>
          <a:prstGeom prst="rect">
            <a:avLst/>
          </a:prstGeom>
        </p:spPr>
        <p:txBody>
          <a:bodyPr wrap="square">
            <a:spAutoFit/>
          </a:bodyPr>
          <a:lstStyle/>
          <a:p>
            <a:r>
              <a:rPr lang="en-IN" sz="2000" dirty="0" smtClean="0"/>
              <a:t>{</a:t>
            </a:r>
            <a:endParaRPr lang="en-IN" sz="2000" dirty="0" smtClean="0"/>
          </a:p>
          <a:p>
            <a:endParaRPr lang="en-IN" sz="2000" dirty="0" smtClean="0"/>
          </a:p>
          <a:p>
            <a:r>
              <a:rPr lang="en-IN" sz="2000" dirty="0" smtClean="0"/>
              <a:t>                    Image(</a:t>
            </a:r>
            <a:endParaRPr lang="en-IN" sz="2000" dirty="0" smtClean="0"/>
          </a:p>
          <a:p>
            <a:r>
              <a:rPr lang="en-IN" sz="2000" dirty="0" smtClean="0"/>
              <a:t>                        painter = </a:t>
            </a:r>
            <a:r>
              <a:rPr lang="en-IN" sz="2000" dirty="0" err="1" smtClean="0"/>
              <a:t>painterResource</a:t>
            </a:r>
            <a:r>
              <a:rPr lang="en-IN" sz="2000" dirty="0" smtClean="0"/>
              <a:t>(id = R.drawable.img_2),</a:t>
            </a:r>
            <a:endParaRPr lang="en-IN" sz="2000" dirty="0" smtClean="0"/>
          </a:p>
          <a:p>
            <a:r>
              <a:rPr lang="en-IN" sz="2000" dirty="0" smtClean="0"/>
              <a:t>                        </a:t>
            </a:r>
            <a:r>
              <a:rPr lang="en-IN" sz="2000" dirty="0" err="1" smtClean="0"/>
              <a:t>contentDescription</a:t>
            </a:r>
            <a:r>
              <a:rPr lang="en-IN" sz="2000" dirty="0" smtClean="0"/>
              <a:t> = null,</a:t>
            </a:r>
            <a:endParaRPr lang="en-IN" sz="2000" dirty="0" smtClean="0"/>
          </a:p>
          <a:p>
            <a:r>
              <a:rPr lang="en-IN" sz="2000" dirty="0" smtClean="0"/>
              <a:t>                        modifier = Modifier</a:t>
            </a:r>
            <a:endParaRPr lang="en-IN" sz="2000" dirty="0" smtClean="0"/>
          </a:p>
          <a:p>
            <a:r>
              <a:rPr lang="en-IN" sz="2000" dirty="0" smtClean="0"/>
              <a:t>                            .height(150.dp)</a:t>
            </a:r>
            <a:endParaRPr lang="en-IN" sz="2000" dirty="0" smtClean="0"/>
          </a:p>
          <a:p>
            <a:r>
              <a:rPr lang="en-IN" sz="2000" dirty="0" smtClean="0"/>
              <a:t>                            .width(200.dp)</a:t>
            </a:r>
            <a:endParaRPr lang="en-IN" sz="2000" dirty="0" smtClean="0"/>
          </a:p>
          <a:p>
            <a:r>
              <a:rPr lang="en-IN" sz="2000" dirty="0" smtClean="0"/>
              <a:t>                    )</a:t>
            </a:r>
            <a:endParaRPr lang="en-IN" sz="2000" dirty="0" smtClean="0"/>
          </a:p>
          <a:p>
            <a:endParaRPr lang="en-IN" sz="2000" dirty="0" smtClean="0"/>
          </a:p>
          <a:p>
            <a:r>
              <a:rPr lang="en-IN" sz="2000" dirty="0" smtClean="0"/>
              <a:t>                    Text(</a:t>
            </a:r>
            <a:endParaRPr lang="en-IN" sz="2000" dirty="0" smtClean="0"/>
          </a:p>
          <a:p>
            <a:r>
              <a:rPr lang="en-IN" sz="2000" dirty="0" smtClean="0"/>
              <a:t>                        text = "</a:t>
            </a:r>
            <a:r>
              <a:rPr lang="en-IN" sz="2000" dirty="0" err="1" smtClean="0"/>
              <a:t>Kaali</a:t>
            </a:r>
            <a:r>
              <a:rPr lang="en-IN" sz="2000" dirty="0" smtClean="0"/>
              <a:t> Mata </a:t>
            </a:r>
            <a:r>
              <a:rPr lang="en-IN" sz="2000" dirty="0" err="1" smtClean="0"/>
              <a:t>ki</a:t>
            </a:r>
            <a:r>
              <a:rPr lang="en-IN" sz="2000" dirty="0" smtClean="0"/>
              <a:t> </a:t>
            </a:r>
            <a:r>
              <a:rPr lang="en-IN" sz="2000" dirty="0" err="1" smtClean="0"/>
              <a:t>kahani</a:t>
            </a:r>
            <a:r>
              <a:rPr lang="en-IN" sz="2000" dirty="0" smtClean="0"/>
              <a:t> - Black Magic &amp; </a:t>
            </a:r>
            <a:r>
              <a:rPr lang="en-IN" sz="2000" dirty="0" err="1" smtClean="0"/>
              <a:t>Aghoris</a:t>
            </a:r>
            <a:r>
              <a:rPr lang="en-IN" sz="2000" dirty="0" smtClean="0"/>
              <a:t> ft. Dr </a:t>
            </a:r>
            <a:r>
              <a:rPr lang="en-IN" sz="2000" dirty="0" err="1" smtClean="0"/>
              <a:t>Vineet</a:t>
            </a:r>
            <a:r>
              <a:rPr lang="en-IN" sz="2000" dirty="0" smtClean="0"/>
              <a:t> Aggarwal",</a:t>
            </a:r>
            <a:endParaRPr lang="en-IN" sz="2000" dirty="0" smtClean="0"/>
          </a:p>
          <a:p>
            <a:r>
              <a:rPr lang="en-IN" sz="2000" dirty="0" smtClean="0"/>
              <a:t>                        </a:t>
            </a:r>
            <a:r>
              <a:rPr lang="en-IN" sz="2000" dirty="0" err="1" smtClean="0"/>
              <a:t>textAlign</a:t>
            </a:r>
            <a:r>
              <a:rPr lang="en-IN" sz="2000" dirty="0" smtClean="0"/>
              <a:t> = </a:t>
            </a:r>
            <a:r>
              <a:rPr lang="en-IN" sz="2000" dirty="0" err="1" smtClean="0"/>
              <a:t>TextAlign.Center</a:t>
            </a:r>
            <a:r>
              <a:rPr lang="en-IN" sz="2000" dirty="0" smtClean="0"/>
              <a:t>,</a:t>
            </a:r>
            <a:endParaRPr lang="en-IN" sz="2000" dirty="0" smtClean="0"/>
          </a:p>
          <a:p>
            <a:r>
              <a:rPr lang="en-IN" sz="2000" dirty="0" smtClean="0"/>
              <a:t>                        modifier = </a:t>
            </a:r>
            <a:r>
              <a:rPr lang="en-IN" sz="2000" dirty="0" err="1" smtClean="0"/>
              <a:t>Modifier.padding</a:t>
            </a:r>
            <a:r>
              <a:rPr lang="en-IN" sz="2000" dirty="0" smtClean="0"/>
              <a:t>(start = 20.dp, end = 20.dp)</a:t>
            </a:r>
            <a:endParaRPr lang="en-IN" sz="2000" dirty="0" smtClean="0"/>
          </a:p>
          <a:p>
            <a:r>
              <a:rPr lang="en-IN" sz="2000" dirty="0" smtClean="0"/>
              <a:t>                    )</a:t>
            </a:r>
            <a:endParaRPr lang="en-IN" sz="2000" dirty="0" smtClean="0"/>
          </a:p>
          <a:p>
            <a:endParaRPr lang="en-IN" sz="2000" dirty="0" smtClean="0"/>
          </a:p>
          <a:p>
            <a:r>
              <a:rPr lang="en-IN" sz="2000" dirty="0" smtClean="0"/>
              <a:t>                    Row()</a:t>
            </a: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600" y="610136"/>
            <a:ext cx="11836400" cy="6247864"/>
          </a:xfrm>
          <a:prstGeom prst="rect">
            <a:avLst/>
          </a:prstGeom>
        </p:spPr>
        <p:txBody>
          <a:bodyPr wrap="square">
            <a:spAutoFit/>
          </a:bodyPr>
          <a:lstStyle/>
          <a:p>
            <a:r>
              <a:rPr lang="en-IN" sz="2000" dirty="0" smtClean="0"/>
              <a:t>{</a:t>
            </a:r>
            <a:endParaRPr lang="en-IN" sz="2000" dirty="0" smtClean="0"/>
          </a:p>
          <a:p>
            <a:endParaRPr lang="en-IN" sz="2000" dirty="0" smtClean="0"/>
          </a:p>
          <a:p>
            <a:r>
              <a:rPr lang="en-IN" sz="2000" dirty="0" smtClean="0"/>
              <a:t>                        </a:t>
            </a:r>
            <a:r>
              <a:rPr lang="en-IN" sz="2000" dirty="0" err="1" smtClean="0"/>
              <a:t>IconButton</a:t>
            </a:r>
            <a:r>
              <a:rPr lang="en-IN" sz="2000" dirty="0" smtClean="0"/>
              <a:t>(</a:t>
            </a:r>
            <a:r>
              <a:rPr lang="en-IN" sz="2000" dirty="0" err="1" smtClean="0"/>
              <a:t>onClick</a:t>
            </a:r>
            <a:r>
              <a:rPr lang="en-IN" sz="2000" dirty="0" smtClean="0"/>
              <a:t> = { </a:t>
            </a:r>
            <a:r>
              <a:rPr lang="en-IN" sz="2000" dirty="0" err="1" smtClean="0"/>
              <a:t>mp.start</a:t>
            </a:r>
            <a:r>
              <a:rPr lang="en-IN" sz="2000" dirty="0" smtClean="0"/>
              <a:t>() }, modifier = </a:t>
            </a:r>
            <a:r>
              <a:rPr lang="en-IN" sz="2000" dirty="0" err="1" smtClean="0"/>
              <a:t>Modifier.size</a:t>
            </a:r>
            <a:r>
              <a:rPr lang="en-IN" sz="2000" dirty="0" smtClean="0"/>
              <a:t>(35.dp)) {</a:t>
            </a:r>
            <a:endParaRPr lang="en-IN" sz="2000" dirty="0" smtClean="0"/>
          </a:p>
          <a:p>
            <a:r>
              <a:rPr lang="en-IN" sz="2000" dirty="0" smtClean="0"/>
              <a:t>                            Icon(</a:t>
            </a:r>
            <a:endParaRPr lang="en-IN" sz="2000" dirty="0" smtClean="0"/>
          </a:p>
          <a:p>
            <a:r>
              <a:rPr lang="en-IN" sz="2000" dirty="0" smtClean="0"/>
              <a:t>                                painter = </a:t>
            </a:r>
            <a:r>
              <a:rPr lang="en-IN" sz="2000" dirty="0" err="1" smtClean="0"/>
              <a:t>painterResource</a:t>
            </a:r>
            <a:r>
              <a:rPr lang="en-IN" sz="2000" dirty="0" smtClean="0"/>
              <a:t>(id = </a:t>
            </a:r>
            <a:r>
              <a:rPr lang="en-IN" sz="2000" dirty="0" err="1" smtClean="0"/>
              <a:t>R.drawable.play</a:t>
            </a:r>
            <a:r>
              <a:rPr lang="en-IN" sz="2000" dirty="0" smtClean="0"/>
              <a:t>),</a:t>
            </a:r>
            <a:endParaRPr lang="en-IN" sz="2000" dirty="0" smtClean="0"/>
          </a:p>
          <a:p>
            <a:r>
              <a:rPr lang="en-IN" sz="2000" dirty="0" smtClean="0"/>
              <a:t>                                </a:t>
            </a:r>
            <a:r>
              <a:rPr lang="en-IN" sz="2000" dirty="0" err="1" smtClean="0"/>
              <a:t>contentDescription</a:t>
            </a:r>
            <a:r>
              <a:rPr lang="en-IN" sz="2000" dirty="0" smtClean="0"/>
              <a:t> = ""</a:t>
            </a:r>
            <a:endParaRPr lang="en-IN" sz="2000" dirty="0" smtClean="0"/>
          </a:p>
          <a:p>
            <a:r>
              <a:rPr lang="en-IN" sz="2000" dirty="0" smtClean="0"/>
              <a:t>                            )</a:t>
            </a:r>
            <a:endParaRPr lang="en-IN" sz="2000" dirty="0" smtClean="0"/>
          </a:p>
          <a:p>
            <a:r>
              <a:rPr lang="en-IN" sz="2000" dirty="0" smtClean="0"/>
              <a:t>                        }</a:t>
            </a:r>
            <a:endParaRPr lang="en-IN" sz="2000" dirty="0" smtClean="0"/>
          </a:p>
          <a:p>
            <a:endParaRPr lang="en-IN" sz="2000" dirty="0" smtClean="0"/>
          </a:p>
          <a:p>
            <a:r>
              <a:rPr lang="en-IN" sz="2000" dirty="0" smtClean="0"/>
              <a:t>                        </a:t>
            </a:r>
            <a:r>
              <a:rPr lang="en-IN" sz="2000" dirty="0" err="1" smtClean="0"/>
              <a:t>IconButton</a:t>
            </a:r>
            <a:r>
              <a:rPr lang="en-IN" sz="2000" dirty="0" smtClean="0"/>
              <a:t>(</a:t>
            </a:r>
            <a:r>
              <a:rPr lang="en-IN" sz="2000" dirty="0" err="1" smtClean="0"/>
              <a:t>onClick</a:t>
            </a:r>
            <a:r>
              <a:rPr lang="en-IN" sz="2000" dirty="0" smtClean="0"/>
              <a:t> = { </a:t>
            </a:r>
            <a:r>
              <a:rPr lang="en-IN" sz="2000" dirty="0" err="1" smtClean="0"/>
              <a:t>mp.pause</a:t>
            </a:r>
            <a:r>
              <a:rPr lang="en-IN" sz="2000" dirty="0" smtClean="0"/>
              <a:t>() }, modifier = </a:t>
            </a:r>
            <a:r>
              <a:rPr lang="en-IN" sz="2000" dirty="0" err="1" smtClean="0"/>
              <a:t>Modifier.size</a:t>
            </a:r>
            <a:r>
              <a:rPr lang="en-IN" sz="2000" dirty="0" smtClean="0"/>
              <a:t>(35.dp)) {</a:t>
            </a:r>
            <a:endParaRPr lang="en-IN" sz="2000" dirty="0" smtClean="0"/>
          </a:p>
          <a:p>
            <a:r>
              <a:rPr lang="en-IN" sz="2000" dirty="0" smtClean="0"/>
              <a:t>                            Icon(</a:t>
            </a:r>
            <a:endParaRPr lang="en-IN" sz="2000" dirty="0" smtClean="0"/>
          </a:p>
          <a:p>
            <a:r>
              <a:rPr lang="en-IN" sz="2000" dirty="0" smtClean="0"/>
              <a:t>                                painter = </a:t>
            </a:r>
            <a:r>
              <a:rPr lang="en-IN" sz="2000" dirty="0" err="1" smtClean="0"/>
              <a:t>painterResource</a:t>
            </a:r>
            <a:r>
              <a:rPr lang="en-IN" sz="2000" dirty="0" smtClean="0"/>
              <a:t>(id = </a:t>
            </a:r>
            <a:r>
              <a:rPr lang="en-IN" sz="2000" dirty="0" err="1" smtClean="0"/>
              <a:t>R.drawable.pause</a:t>
            </a:r>
            <a:r>
              <a:rPr lang="en-IN" sz="2000" dirty="0" smtClean="0"/>
              <a:t>),</a:t>
            </a:r>
            <a:endParaRPr lang="en-IN" sz="2000" dirty="0" smtClean="0"/>
          </a:p>
          <a:p>
            <a:r>
              <a:rPr lang="en-IN" sz="2000" dirty="0" smtClean="0"/>
              <a:t>                                </a:t>
            </a:r>
            <a:r>
              <a:rPr lang="en-IN" sz="2000" dirty="0" err="1" smtClean="0"/>
              <a:t>contentDescription</a:t>
            </a:r>
            <a:r>
              <a:rPr lang="en-IN" sz="2000" dirty="0" smtClean="0"/>
              <a:t> = ""</a:t>
            </a:r>
            <a:endParaRPr lang="en-IN" sz="2000" dirty="0" smtClean="0"/>
          </a:p>
          <a:p>
            <a:r>
              <a:rPr lang="en-IN" sz="2000" dirty="0" smtClean="0"/>
              <a:t>                            )</a:t>
            </a:r>
            <a:endParaRPr lang="en-IN" sz="2000" dirty="0" smtClean="0"/>
          </a:p>
          <a:p>
            <a:r>
              <a:rPr lang="en-IN" sz="2000" dirty="0" smtClean="0"/>
              <a:t>                        }</a:t>
            </a:r>
            <a:endParaRPr lang="en-IN" sz="2000" dirty="0" smtClean="0"/>
          </a:p>
          <a:p>
            <a:endParaRPr lang="en-IN" sz="2000" dirty="0" smtClean="0"/>
          </a:p>
          <a:p>
            <a:r>
              <a:rPr lang="en-IN" sz="2000" dirty="0" smtClean="0"/>
              <a:t>                    }</a:t>
            </a:r>
            <a:endParaRPr lang="en-IN" sz="2000" dirty="0" smtClean="0"/>
          </a:p>
          <a:p>
            <a:r>
              <a:rPr lang="en-IN" sz="2000" dirty="0" smtClean="0"/>
              <a:t>                }</a:t>
            </a:r>
            <a:endParaRPr lang="en-IN" sz="2000" dirty="0" smtClean="0"/>
          </a:p>
          <a:p>
            <a:endParaRPr lang="en-IN" sz="2000" dirty="0" smtClean="0"/>
          </a:p>
          <a:p>
            <a:r>
              <a:rPr lang="en-IN" sz="2000" dirty="0" smtClean="0"/>
              <a:t>            }</a:t>
            </a:r>
            <a:endParaRPr lang="en-IN"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1394659"/>
            <a:ext cx="10779760" cy="4708981"/>
          </a:xfrm>
          <a:prstGeom prst="rect">
            <a:avLst/>
          </a:prstGeom>
        </p:spPr>
        <p:txBody>
          <a:bodyPr wrap="square">
            <a:spAutoFit/>
          </a:bodyPr>
          <a:lstStyle/>
          <a:p>
            <a:r>
              <a:rPr lang="en-IN" sz="2000" dirty="0" smtClean="0"/>
              <a:t>Card(</a:t>
            </a:r>
            <a:endParaRPr lang="en-IN" sz="2000" dirty="0" smtClean="0"/>
          </a:p>
          <a:p>
            <a:r>
              <a:rPr lang="en-IN" sz="2000" dirty="0" smtClean="0"/>
              <a:t>                elevation = 12.dp,</a:t>
            </a:r>
            <a:endParaRPr lang="en-IN" sz="2000" dirty="0" smtClean="0"/>
          </a:p>
          <a:p>
            <a:r>
              <a:rPr lang="en-IN" sz="2000" dirty="0" smtClean="0"/>
              <a:t>                border = </a:t>
            </a:r>
            <a:r>
              <a:rPr lang="en-IN" sz="2000" dirty="0" err="1" smtClean="0"/>
              <a:t>BorderStroke</a:t>
            </a:r>
            <a:r>
              <a:rPr lang="en-IN" sz="2000" dirty="0" smtClean="0"/>
              <a:t>(1.dp, </a:t>
            </a:r>
            <a:r>
              <a:rPr lang="en-IN" sz="2000" dirty="0" err="1" smtClean="0"/>
              <a:t>Color.Magenta</a:t>
            </a:r>
            <a:r>
              <a:rPr lang="en-IN" sz="2000" dirty="0" smtClean="0"/>
              <a:t>),</a:t>
            </a:r>
            <a:endParaRPr lang="en-IN" sz="2000" dirty="0" smtClean="0"/>
          </a:p>
          <a:p>
            <a:r>
              <a:rPr lang="en-IN" sz="2000" dirty="0" smtClean="0"/>
              <a:t>                modifier = Modifier</a:t>
            </a:r>
            <a:endParaRPr lang="en-IN" sz="2000" dirty="0" smtClean="0"/>
          </a:p>
          <a:p>
            <a:r>
              <a:rPr lang="en-IN" sz="2000" dirty="0" smtClean="0"/>
              <a:t>                    .padding(16.dp)</a:t>
            </a:r>
            <a:endParaRPr lang="en-IN" sz="2000" dirty="0" smtClean="0"/>
          </a:p>
          <a:p>
            <a:r>
              <a:rPr lang="en-IN" sz="2000" dirty="0" smtClean="0"/>
              <a:t>                    .</a:t>
            </a:r>
            <a:r>
              <a:rPr lang="en-IN" sz="2000" dirty="0" err="1" smtClean="0"/>
              <a:t>fillMaxWidth</a:t>
            </a:r>
            <a:r>
              <a:rPr lang="en-IN" sz="2000" dirty="0" smtClean="0"/>
              <a:t>()</a:t>
            </a:r>
            <a:endParaRPr lang="en-IN" sz="2000" dirty="0" smtClean="0"/>
          </a:p>
          <a:p>
            <a:r>
              <a:rPr lang="en-IN" sz="2000" dirty="0" smtClean="0"/>
              <a:t>                    .height(250.dp)</a:t>
            </a:r>
            <a:endParaRPr lang="en-IN" sz="2000" dirty="0" smtClean="0"/>
          </a:p>
          <a:p>
            <a:r>
              <a:rPr lang="en-IN" sz="2000" dirty="0" smtClean="0"/>
              <a:t>            )</a:t>
            </a:r>
            <a:endParaRPr lang="en-IN" sz="2000" dirty="0" smtClean="0"/>
          </a:p>
          <a:p>
            <a:r>
              <a:rPr lang="en-IN" sz="2000" dirty="0" smtClean="0"/>
              <a:t>{</a:t>
            </a:r>
            <a:endParaRPr lang="en-IN" sz="2000" dirty="0" smtClean="0"/>
          </a:p>
          <a:p>
            <a:r>
              <a:rPr lang="en-IN" sz="2000" dirty="0" smtClean="0"/>
              <a:t>                </a:t>
            </a:r>
            <a:r>
              <a:rPr lang="en-IN" sz="2000" dirty="0" err="1" smtClean="0"/>
              <a:t>val</a:t>
            </a:r>
            <a:r>
              <a:rPr lang="en-IN" sz="2000" dirty="0" smtClean="0"/>
              <a:t> </a:t>
            </a:r>
            <a:r>
              <a:rPr lang="en-IN" sz="2000" dirty="0" err="1" smtClean="0"/>
              <a:t>mp</a:t>
            </a:r>
            <a:r>
              <a:rPr lang="en-IN" sz="2000" dirty="0" smtClean="0"/>
              <a:t>: </a:t>
            </a:r>
            <a:r>
              <a:rPr lang="en-IN" sz="2000" dirty="0" err="1" smtClean="0"/>
              <a:t>MediaPlayer</a:t>
            </a:r>
            <a:r>
              <a:rPr lang="en-IN" sz="2000" dirty="0" smtClean="0"/>
              <a:t> = </a:t>
            </a:r>
            <a:r>
              <a:rPr lang="en-IN" sz="2000" dirty="0" err="1" smtClean="0"/>
              <a:t>MediaPlayer.create</a:t>
            </a:r>
            <a:r>
              <a:rPr lang="en-IN" sz="2000" dirty="0" smtClean="0"/>
              <a:t>(context, R.raw.audio_3)</a:t>
            </a:r>
            <a:endParaRPr lang="en-IN" sz="2000" dirty="0" smtClean="0"/>
          </a:p>
          <a:p>
            <a:endParaRPr lang="en-IN" sz="2000" dirty="0" smtClean="0"/>
          </a:p>
          <a:p>
            <a:r>
              <a:rPr lang="en-IN" sz="2000" dirty="0" smtClean="0"/>
              <a:t>                Column(</a:t>
            </a:r>
            <a:endParaRPr lang="en-IN" sz="2000" dirty="0" smtClean="0"/>
          </a:p>
          <a:p>
            <a:r>
              <a:rPr lang="en-IN" sz="2000" dirty="0" smtClean="0"/>
              <a:t>                    modifier = </a:t>
            </a:r>
            <a:r>
              <a:rPr lang="en-IN" sz="2000" dirty="0" err="1" smtClean="0"/>
              <a:t>Modifier.fillMaxSize</a:t>
            </a:r>
            <a:r>
              <a:rPr lang="en-IN" sz="2000" dirty="0" smtClean="0"/>
              <a:t>(),</a:t>
            </a:r>
            <a:endParaRPr lang="en-IN" sz="2000" dirty="0" smtClean="0"/>
          </a:p>
          <a:p>
            <a:r>
              <a:rPr lang="en-IN" sz="2000" dirty="0" smtClean="0"/>
              <a:t>                    </a:t>
            </a:r>
            <a:r>
              <a:rPr lang="en-IN" sz="2000" dirty="0" err="1" smtClean="0"/>
              <a:t>horizontalAlignment</a:t>
            </a:r>
            <a:r>
              <a:rPr lang="en-IN" sz="2000" dirty="0" smtClean="0"/>
              <a:t> = </a:t>
            </a:r>
            <a:r>
              <a:rPr lang="en-IN" sz="2000" dirty="0" err="1" smtClean="0"/>
              <a:t>Alignment.CenterHorizontally</a:t>
            </a:r>
            <a:endParaRPr lang="en-IN" sz="2000" dirty="0" smtClean="0"/>
          </a:p>
          <a:p>
            <a:r>
              <a:rPr lang="en-IN" sz="2000" dirty="0" smtClean="0"/>
              <a:t>                )</a:t>
            </a:r>
            <a:endParaRPr lang="en-IN"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6640" y="1747024"/>
            <a:ext cx="9428480" cy="3170099"/>
          </a:xfrm>
          <a:prstGeom prst="rect">
            <a:avLst/>
          </a:prstGeom>
        </p:spPr>
        <p:txBody>
          <a:bodyPr wrap="square">
            <a:spAutoFit/>
          </a:bodyPr>
          <a:lstStyle/>
          <a:p>
            <a:r>
              <a:rPr lang="en-IN" sz="2000" dirty="0" smtClean="0"/>
              <a:t>{</a:t>
            </a:r>
            <a:endParaRPr lang="en-IN" sz="2000" dirty="0" smtClean="0"/>
          </a:p>
          <a:p>
            <a:endParaRPr lang="en-IN" sz="2000" dirty="0" smtClean="0"/>
          </a:p>
          <a:p>
            <a:r>
              <a:rPr lang="en-IN" sz="2000" dirty="0" smtClean="0"/>
              <a:t>                    Image(</a:t>
            </a:r>
            <a:endParaRPr lang="en-IN" sz="2000" dirty="0" smtClean="0"/>
          </a:p>
          <a:p>
            <a:r>
              <a:rPr lang="en-IN" sz="2000" dirty="0" smtClean="0"/>
              <a:t>                        painter = </a:t>
            </a:r>
            <a:r>
              <a:rPr lang="en-IN" sz="2000" dirty="0" err="1" smtClean="0"/>
              <a:t>painterResource</a:t>
            </a:r>
            <a:r>
              <a:rPr lang="en-IN" sz="2000" dirty="0" smtClean="0"/>
              <a:t>(id = R.drawable.img_3),</a:t>
            </a:r>
            <a:endParaRPr lang="en-IN" sz="2000" dirty="0" smtClean="0"/>
          </a:p>
          <a:p>
            <a:r>
              <a:rPr lang="en-IN" sz="2000" dirty="0" smtClean="0"/>
              <a:t>                        </a:t>
            </a:r>
            <a:r>
              <a:rPr lang="en-IN" sz="2000" dirty="0" err="1" smtClean="0"/>
              <a:t>contentDescription</a:t>
            </a:r>
            <a:r>
              <a:rPr lang="en-IN" sz="2000" dirty="0" smtClean="0"/>
              <a:t> = null,</a:t>
            </a:r>
            <a:endParaRPr lang="en-IN" sz="2000" dirty="0" smtClean="0"/>
          </a:p>
          <a:p>
            <a:r>
              <a:rPr lang="en-IN" sz="2000" dirty="0" smtClean="0"/>
              <a:t>                        modifier = Modifier</a:t>
            </a:r>
            <a:endParaRPr lang="en-IN" sz="2000" dirty="0" smtClean="0"/>
          </a:p>
          <a:p>
            <a:r>
              <a:rPr lang="en-IN" sz="2000" dirty="0" smtClean="0"/>
              <a:t>                            .height(150.dp)</a:t>
            </a:r>
            <a:endParaRPr lang="en-IN" sz="2000" dirty="0" smtClean="0"/>
          </a:p>
          <a:p>
            <a:r>
              <a:rPr lang="en-IN" sz="2000" dirty="0" smtClean="0"/>
              <a:t>                            .width(200.dp),</a:t>
            </a:r>
            <a:endParaRPr lang="en-IN" sz="2000" dirty="0" smtClean="0"/>
          </a:p>
          <a:p>
            <a:endParaRPr lang="en-IN" sz="2000" dirty="0" smtClean="0"/>
          </a:p>
          <a:p>
            <a:r>
              <a:rPr lang="en-IN" sz="2000" dirty="0" smtClean="0"/>
              <a:t>                        )</a:t>
            </a:r>
            <a:endParaRPr lang="en-IN"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14423"/>
            <a:ext cx="13289280" cy="4093428"/>
          </a:xfrm>
          <a:prstGeom prst="rect">
            <a:avLst/>
          </a:prstGeom>
        </p:spPr>
        <p:txBody>
          <a:bodyPr wrap="square">
            <a:spAutoFit/>
          </a:bodyPr>
          <a:lstStyle/>
          <a:p>
            <a:r>
              <a:rPr lang="en-IN" sz="2000" dirty="0" smtClean="0"/>
              <a:t> Text(</a:t>
            </a:r>
            <a:endParaRPr lang="en-IN" sz="2000" dirty="0" smtClean="0"/>
          </a:p>
          <a:p>
            <a:r>
              <a:rPr lang="en-IN" sz="2000" dirty="0" smtClean="0"/>
              <a:t>                        text = "</a:t>
            </a:r>
            <a:r>
              <a:rPr lang="en-IN" sz="2000" dirty="0" err="1" smtClean="0"/>
              <a:t>Tantra</a:t>
            </a:r>
            <a:r>
              <a:rPr lang="en-IN" sz="2000" dirty="0" smtClean="0"/>
              <a:t> Explained Simply | </a:t>
            </a:r>
            <a:r>
              <a:rPr lang="en-IN" sz="2000" dirty="0" err="1" smtClean="0"/>
              <a:t>Rajarshi</a:t>
            </a:r>
            <a:r>
              <a:rPr lang="en-IN" sz="2000" dirty="0" smtClean="0"/>
              <a:t> </a:t>
            </a:r>
            <a:r>
              <a:rPr lang="en-IN" sz="2000" dirty="0" err="1" smtClean="0"/>
              <a:t>Nandy</a:t>
            </a:r>
            <a:r>
              <a:rPr lang="en-IN" sz="2000" dirty="0" smtClean="0"/>
              <a:t> - Mata, </a:t>
            </a:r>
            <a:r>
              <a:rPr lang="en-IN" sz="2000" dirty="0" err="1" smtClean="0"/>
              <a:t>Bhairav</a:t>
            </a:r>
            <a:r>
              <a:rPr lang="en-IN" sz="2000" dirty="0" smtClean="0"/>
              <a:t> &amp; </a:t>
            </a:r>
            <a:r>
              <a:rPr lang="en-IN" sz="2000" dirty="0" err="1" smtClean="0"/>
              <a:t>Kamakhya</a:t>
            </a:r>
            <a:r>
              <a:rPr lang="en-IN" sz="2000" dirty="0" smtClean="0"/>
              <a:t> Devi",</a:t>
            </a:r>
            <a:endParaRPr lang="en-IN" sz="2000" dirty="0" smtClean="0"/>
          </a:p>
          <a:p>
            <a:r>
              <a:rPr lang="en-IN" sz="2000" dirty="0" smtClean="0"/>
              <a:t>                        </a:t>
            </a:r>
            <a:r>
              <a:rPr lang="en-IN" sz="2000" dirty="0" err="1" smtClean="0"/>
              <a:t>textAlign</a:t>
            </a:r>
            <a:r>
              <a:rPr lang="en-IN" sz="2000" dirty="0" smtClean="0"/>
              <a:t> = </a:t>
            </a:r>
            <a:r>
              <a:rPr lang="en-IN" sz="2000" dirty="0" err="1" smtClean="0"/>
              <a:t>TextAlign.Center</a:t>
            </a:r>
            <a:r>
              <a:rPr lang="en-IN" sz="2000" dirty="0" smtClean="0"/>
              <a:t>,</a:t>
            </a:r>
            <a:endParaRPr lang="en-IN" sz="2000" dirty="0" smtClean="0"/>
          </a:p>
          <a:p>
            <a:r>
              <a:rPr lang="en-IN" sz="2000" dirty="0" smtClean="0"/>
              <a:t>                        modifier = </a:t>
            </a:r>
            <a:r>
              <a:rPr lang="en-IN" sz="2000" dirty="0" err="1" smtClean="0"/>
              <a:t>Modifier.padding</a:t>
            </a:r>
            <a:r>
              <a:rPr lang="en-IN" sz="2000" dirty="0" smtClean="0"/>
              <a:t>(start = 20.dp, end = 20.dp)</a:t>
            </a:r>
            <a:endParaRPr lang="en-IN" sz="2000" dirty="0" smtClean="0"/>
          </a:p>
          <a:p>
            <a:r>
              <a:rPr lang="en-IN" sz="2000" dirty="0" smtClean="0"/>
              <a:t>                    )</a:t>
            </a:r>
            <a:endParaRPr lang="en-IN" sz="2000" dirty="0" smtClean="0"/>
          </a:p>
          <a:p>
            <a:r>
              <a:rPr lang="en-IN" sz="2000" dirty="0" smtClean="0"/>
              <a:t>                    Row() {</a:t>
            </a:r>
            <a:endParaRPr lang="en-IN" sz="2000" dirty="0" smtClean="0"/>
          </a:p>
          <a:p>
            <a:endParaRPr lang="en-IN" sz="2000" dirty="0" smtClean="0"/>
          </a:p>
          <a:p>
            <a:r>
              <a:rPr lang="en-IN" sz="2000" dirty="0" smtClean="0"/>
              <a:t>                        </a:t>
            </a:r>
            <a:r>
              <a:rPr lang="en-IN" sz="2000" dirty="0" err="1" smtClean="0"/>
              <a:t>IconButton</a:t>
            </a:r>
            <a:r>
              <a:rPr lang="en-IN" sz="2000" dirty="0" smtClean="0"/>
              <a:t>(</a:t>
            </a:r>
            <a:r>
              <a:rPr lang="en-IN" sz="2000" dirty="0" err="1" smtClean="0"/>
              <a:t>onClick</a:t>
            </a:r>
            <a:r>
              <a:rPr lang="en-IN" sz="2000" dirty="0" smtClean="0"/>
              <a:t> = { </a:t>
            </a:r>
            <a:r>
              <a:rPr lang="en-IN" sz="2000" dirty="0" err="1" smtClean="0"/>
              <a:t>mp.start</a:t>
            </a:r>
            <a:r>
              <a:rPr lang="en-IN" sz="2000" dirty="0" smtClean="0"/>
              <a:t>() }, modifier = </a:t>
            </a:r>
            <a:r>
              <a:rPr lang="en-IN" sz="2000" dirty="0" err="1" smtClean="0"/>
              <a:t>Modifier.size</a:t>
            </a:r>
            <a:r>
              <a:rPr lang="en-IN" sz="2000" dirty="0" smtClean="0"/>
              <a:t>(35.dp)) {</a:t>
            </a:r>
            <a:endParaRPr lang="en-IN" sz="2000" dirty="0" smtClean="0"/>
          </a:p>
          <a:p>
            <a:r>
              <a:rPr lang="en-IN" sz="2000" dirty="0" smtClean="0"/>
              <a:t>                            Icon(</a:t>
            </a:r>
            <a:endParaRPr lang="en-IN" sz="2000" dirty="0" smtClean="0"/>
          </a:p>
          <a:p>
            <a:r>
              <a:rPr lang="en-IN" sz="2000" dirty="0" smtClean="0"/>
              <a:t>                                painter = </a:t>
            </a:r>
            <a:r>
              <a:rPr lang="en-IN" sz="2000" dirty="0" err="1" smtClean="0"/>
              <a:t>painterResource</a:t>
            </a:r>
            <a:r>
              <a:rPr lang="en-IN" sz="2000" dirty="0" smtClean="0"/>
              <a:t>(id = </a:t>
            </a:r>
            <a:r>
              <a:rPr lang="en-IN" sz="2000" dirty="0" err="1" smtClean="0"/>
              <a:t>R.drawable.play</a:t>
            </a:r>
            <a:r>
              <a:rPr lang="en-IN" sz="2000" dirty="0" smtClean="0"/>
              <a:t>),</a:t>
            </a:r>
            <a:endParaRPr lang="en-IN" sz="2000" dirty="0" smtClean="0"/>
          </a:p>
          <a:p>
            <a:r>
              <a:rPr lang="en-IN" sz="2000" dirty="0" smtClean="0"/>
              <a:t>                                </a:t>
            </a:r>
            <a:r>
              <a:rPr lang="en-IN" sz="2000" dirty="0" err="1" smtClean="0"/>
              <a:t>contentDescription</a:t>
            </a:r>
            <a:r>
              <a:rPr lang="en-IN" sz="2000" dirty="0" smtClean="0"/>
              <a:t> = ""</a:t>
            </a:r>
            <a:endParaRPr lang="en-IN" sz="2000" dirty="0" smtClean="0"/>
          </a:p>
          <a:p>
            <a:r>
              <a:rPr lang="en-IN" sz="2000" dirty="0" smtClean="0"/>
              <a:t>                            )</a:t>
            </a:r>
            <a:endParaRPr lang="en-IN" sz="2000" dirty="0" smtClean="0"/>
          </a:p>
          <a:p>
            <a:r>
              <a:rPr lang="en-IN" sz="2000" dirty="0" smtClean="0"/>
              <a:t>                        }</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lgerian" panose="04020705040A02060702" pitchFamily="82" charset="0"/>
              </a:rPr>
              <a:t>OBJECTIVE:</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Avignon Pro Demi" panose="02000703030000020004" pitchFamily="2" charset="0"/>
              </a:rPr>
              <a:t>Podcast Plus aims </a:t>
            </a:r>
            <a:r>
              <a:rPr lang="en-US" dirty="0">
                <a:latin typeface="Avignon Pro Demi" panose="02000703030000020004" pitchFamily="2" charset="0"/>
              </a:rPr>
              <a:t>to revolutionize the podcast listening experience on Android by integrating </a:t>
            </a:r>
            <a:r>
              <a:rPr lang="en-US" dirty="0" err="1">
                <a:latin typeface="Avignon Pro Demi" panose="02000703030000020004" pitchFamily="2" charset="0"/>
              </a:rPr>
              <a:t>Redux</a:t>
            </a:r>
            <a:r>
              <a:rPr lang="en-US" dirty="0">
                <a:latin typeface="Avignon Pro Demi" panose="02000703030000020004" pitchFamily="2" charset="0"/>
              </a:rPr>
              <a:t>-inspired state management and dynamic themes. The app will efficiently manage state using </a:t>
            </a:r>
            <a:r>
              <a:rPr lang="en-US" dirty="0" err="1">
                <a:latin typeface="Avignon Pro Demi" panose="02000703030000020004" pitchFamily="2" charset="0"/>
              </a:rPr>
              <a:t>Redux</a:t>
            </a:r>
            <a:r>
              <a:rPr lang="en-US" dirty="0">
                <a:latin typeface="Avignon Pro Demi" panose="02000703030000020004" pitchFamily="2" charset="0"/>
              </a:rPr>
              <a:t>, ensuring predictable and maintainable code. Users will enjoy a personalized experience with secure authentication, allowing account creation and profile management. Podcast discovery will be seamless, integrating popular directories and robust search functionality. Subscription management will provide notifications and a personalized feed. The app will feature a robust audio player with essential controls, supporting background playback and offline listening. User preferences, including playback settings, will be customizable and persisted across sessions. Dynamic themes will offer light, dark, and custom options, with manual and automatic switching. Analytics will track user engagement, providing insights for continuous improvement. The technical stack includes </a:t>
            </a:r>
            <a:r>
              <a:rPr lang="en-US" dirty="0" err="1">
                <a:latin typeface="Avignon Pro Demi" panose="02000703030000020004" pitchFamily="2" charset="0"/>
              </a:rPr>
              <a:t>Kotlin</a:t>
            </a:r>
            <a:r>
              <a:rPr lang="en-US" dirty="0">
                <a:latin typeface="Avignon Pro Demi" panose="02000703030000020004" pitchFamily="2" charset="0"/>
              </a:rPr>
              <a:t> and Jetpack Compose for the frontend, </a:t>
            </a:r>
            <a:r>
              <a:rPr lang="en-US" dirty="0" err="1">
                <a:latin typeface="Avignon Pro Demi" panose="02000703030000020004" pitchFamily="2" charset="0"/>
              </a:rPr>
              <a:t>Redux</a:t>
            </a:r>
            <a:r>
              <a:rPr lang="en-US" dirty="0">
                <a:latin typeface="Avignon Pro Demi" panose="02000703030000020004" pitchFamily="2" charset="0"/>
              </a:rPr>
              <a:t> for state management, Firebase or Node.js for the backend, </a:t>
            </a:r>
            <a:r>
              <a:rPr lang="en-US" dirty="0" err="1">
                <a:latin typeface="Avignon Pro Demi" panose="02000703030000020004" pitchFamily="2" charset="0"/>
              </a:rPr>
              <a:t>OAuth</a:t>
            </a:r>
            <a:r>
              <a:rPr lang="en-US" dirty="0">
                <a:latin typeface="Avignon Pro Demi" panose="02000703030000020004" pitchFamily="2" charset="0"/>
              </a:rPr>
              <a:t> and Firebase for authentication, </a:t>
            </a:r>
            <a:r>
              <a:rPr lang="en-US" dirty="0" err="1">
                <a:latin typeface="Avignon Pro Demi" panose="02000703030000020004" pitchFamily="2" charset="0"/>
              </a:rPr>
              <a:t>Firestore</a:t>
            </a:r>
            <a:r>
              <a:rPr lang="en-US" dirty="0">
                <a:latin typeface="Avignon Pro Demi" panose="02000703030000020004" pitchFamily="2" charset="0"/>
              </a:rPr>
              <a:t> or SQLite for the database, and Firebase Analytics for tracking. </a:t>
            </a:r>
            <a:r>
              <a:rPr lang="en-US" dirty="0" smtClean="0">
                <a:latin typeface="Avignon Pro Demi" panose="02000703030000020004" pitchFamily="2" charset="0"/>
              </a:rPr>
              <a:t>Podcast Plus aims </a:t>
            </a:r>
            <a:r>
              <a:rPr lang="en-US" dirty="0">
                <a:latin typeface="Avignon Pro Demi" panose="02000703030000020004" pitchFamily="2" charset="0"/>
              </a:rPr>
              <a:t>to deliver a seamless, engaging, and scalable podcast app for Android users.</a:t>
            </a:r>
            <a:endParaRPr lang="en-IN" dirty="0">
              <a:latin typeface="Avignon Pro Demi" panose="02000703030000020004"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 y="190599"/>
            <a:ext cx="13258800" cy="6555641"/>
          </a:xfrm>
          <a:prstGeom prst="rect">
            <a:avLst/>
          </a:prstGeom>
        </p:spPr>
        <p:txBody>
          <a:bodyPr wrap="square">
            <a:spAutoFit/>
          </a:bodyPr>
          <a:lstStyle/>
          <a:p>
            <a:r>
              <a:rPr lang="en-IN" dirty="0" smtClean="0"/>
              <a:t> </a:t>
            </a:r>
            <a:r>
              <a:rPr lang="en-IN" sz="2000" dirty="0" err="1" smtClean="0"/>
              <a:t>IconButton</a:t>
            </a:r>
            <a:r>
              <a:rPr lang="en-IN" sz="2000" dirty="0" smtClean="0"/>
              <a:t>(</a:t>
            </a:r>
            <a:r>
              <a:rPr lang="en-IN" sz="2000" dirty="0" err="1" smtClean="0"/>
              <a:t>onClick</a:t>
            </a:r>
            <a:r>
              <a:rPr lang="en-IN" sz="2000" dirty="0" smtClean="0"/>
              <a:t> = { </a:t>
            </a:r>
            <a:r>
              <a:rPr lang="en-IN" sz="2000" dirty="0" err="1" smtClean="0"/>
              <a:t>mp.pause</a:t>
            </a:r>
            <a:r>
              <a:rPr lang="en-IN" sz="2000" dirty="0" smtClean="0"/>
              <a:t>() }, modifier = </a:t>
            </a:r>
            <a:r>
              <a:rPr lang="en-IN" sz="2000" dirty="0" err="1" smtClean="0"/>
              <a:t>Modifier.size</a:t>
            </a:r>
            <a:r>
              <a:rPr lang="en-IN" sz="2000" dirty="0" smtClean="0"/>
              <a:t>(35.dp)) {</a:t>
            </a:r>
            <a:endParaRPr lang="en-IN" sz="2000" dirty="0" smtClean="0"/>
          </a:p>
          <a:p>
            <a:r>
              <a:rPr lang="en-IN" sz="2000" dirty="0" smtClean="0"/>
              <a:t>                            Icon(</a:t>
            </a:r>
            <a:endParaRPr lang="en-IN" sz="2000" dirty="0" smtClean="0"/>
          </a:p>
          <a:p>
            <a:r>
              <a:rPr lang="en-IN" sz="2000" dirty="0" smtClean="0"/>
              <a:t>                                painter = </a:t>
            </a:r>
            <a:r>
              <a:rPr lang="en-IN" sz="2000" dirty="0" err="1" smtClean="0"/>
              <a:t>painterResource</a:t>
            </a:r>
            <a:r>
              <a:rPr lang="en-IN" sz="2000" dirty="0" smtClean="0"/>
              <a:t>(id = </a:t>
            </a:r>
            <a:r>
              <a:rPr lang="en-IN" sz="2000" dirty="0" err="1" smtClean="0"/>
              <a:t>R.drawable.pause</a:t>
            </a:r>
            <a:r>
              <a:rPr lang="en-IN" sz="2000" dirty="0" smtClean="0"/>
              <a:t>),</a:t>
            </a:r>
            <a:endParaRPr lang="en-IN" sz="2000" dirty="0" smtClean="0"/>
          </a:p>
          <a:p>
            <a:r>
              <a:rPr lang="en-IN" sz="2000" dirty="0" smtClean="0"/>
              <a:t>                                </a:t>
            </a:r>
            <a:r>
              <a:rPr lang="en-IN" sz="2000" dirty="0" err="1" smtClean="0"/>
              <a:t>contentDescription</a:t>
            </a:r>
            <a:r>
              <a:rPr lang="en-IN" sz="2000" dirty="0" smtClean="0"/>
              <a:t> = ""</a:t>
            </a:r>
            <a:endParaRPr lang="en-IN" sz="2000" dirty="0" smtClean="0"/>
          </a:p>
          <a:p>
            <a:r>
              <a:rPr lang="en-IN" sz="2000" dirty="0" smtClean="0"/>
              <a:t>                            )</a:t>
            </a:r>
            <a:endParaRPr lang="en-IN" sz="2000" dirty="0" smtClean="0"/>
          </a:p>
          <a:p>
            <a:r>
              <a:rPr lang="en-IN" sz="2000" dirty="0" smtClean="0"/>
              <a:t>                        }</a:t>
            </a:r>
            <a:endParaRPr lang="en-IN" sz="2000" dirty="0" smtClean="0"/>
          </a:p>
          <a:p>
            <a:endParaRPr lang="en-IN" sz="2000" dirty="0" smtClean="0"/>
          </a:p>
          <a:p>
            <a:r>
              <a:rPr lang="en-IN" sz="2000" dirty="0" smtClean="0"/>
              <a:t>                    }</a:t>
            </a:r>
            <a:endParaRPr lang="en-IN" sz="2000" dirty="0" smtClean="0"/>
          </a:p>
          <a:p>
            <a:r>
              <a:rPr lang="en-IN" sz="2000" dirty="0" smtClean="0"/>
              <a:t>                }</a:t>
            </a:r>
            <a:endParaRPr lang="en-IN" sz="2000" dirty="0" smtClean="0"/>
          </a:p>
          <a:p>
            <a:endParaRPr lang="en-IN" sz="2000" dirty="0" smtClean="0"/>
          </a:p>
          <a:p>
            <a:r>
              <a:rPr lang="en-IN" sz="2000" dirty="0" smtClean="0"/>
              <a:t>            }</a:t>
            </a:r>
            <a:endParaRPr lang="en-IN" sz="2000" dirty="0" smtClean="0"/>
          </a:p>
          <a:p>
            <a:endParaRPr lang="en-IN" sz="2000" dirty="0" smtClean="0"/>
          </a:p>
          <a:p>
            <a:endParaRPr lang="en-IN" sz="2000" dirty="0" smtClean="0"/>
          </a:p>
          <a:p>
            <a:r>
              <a:rPr lang="en-IN" sz="2000" dirty="0" smtClean="0"/>
              <a:t>            Card(</a:t>
            </a:r>
            <a:endParaRPr lang="en-IN" sz="2000" dirty="0" smtClean="0"/>
          </a:p>
          <a:p>
            <a:r>
              <a:rPr lang="en-IN" sz="2000" dirty="0" smtClean="0"/>
              <a:t>                elevation = 12.dp,</a:t>
            </a:r>
            <a:endParaRPr lang="en-IN" sz="2000" dirty="0" smtClean="0"/>
          </a:p>
          <a:p>
            <a:r>
              <a:rPr lang="en-IN" sz="2000" dirty="0" smtClean="0"/>
              <a:t>                border = </a:t>
            </a:r>
            <a:r>
              <a:rPr lang="en-IN" sz="2000" dirty="0" err="1" smtClean="0"/>
              <a:t>BorderStroke</a:t>
            </a:r>
            <a:r>
              <a:rPr lang="en-IN" sz="2000" dirty="0" smtClean="0"/>
              <a:t>(1.dp, </a:t>
            </a:r>
            <a:r>
              <a:rPr lang="en-IN" sz="2000" dirty="0" err="1" smtClean="0"/>
              <a:t>Color.Magenta</a:t>
            </a:r>
            <a:r>
              <a:rPr lang="en-IN" sz="2000" dirty="0" smtClean="0"/>
              <a:t>),</a:t>
            </a:r>
            <a:endParaRPr lang="en-IN" sz="2000" dirty="0" smtClean="0"/>
          </a:p>
          <a:p>
            <a:r>
              <a:rPr lang="en-IN" sz="2000" dirty="0" smtClean="0"/>
              <a:t>                modifier = Modifier</a:t>
            </a:r>
            <a:endParaRPr lang="en-IN" sz="2000" dirty="0" smtClean="0"/>
          </a:p>
          <a:p>
            <a:r>
              <a:rPr lang="en-IN" sz="2000" dirty="0" smtClean="0"/>
              <a:t>                    .padding(16.dp)</a:t>
            </a:r>
            <a:endParaRPr lang="en-IN" sz="2000" dirty="0" smtClean="0"/>
          </a:p>
          <a:p>
            <a:r>
              <a:rPr lang="en-IN" sz="2000" dirty="0" smtClean="0"/>
              <a:t>                    .</a:t>
            </a:r>
            <a:r>
              <a:rPr lang="en-IN" sz="2000" dirty="0" err="1" smtClean="0"/>
              <a:t>fillMaxWidth</a:t>
            </a:r>
            <a:r>
              <a:rPr lang="en-IN" sz="2000" dirty="0" smtClean="0"/>
              <a:t>()</a:t>
            </a:r>
            <a:endParaRPr lang="en-IN" sz="2000" dirty="0" smtClean="0"/>
          </a:p>
          <a:p>
            <a:r>
              <a:rPr lang="en-IN" sz="2000" dirty="0" smtClean="0"/>
              <a:t>                    .height(250.dp)</a:t>
            </a:r>
            <a:endParaRPr lang="en-IN" sz="2000" dirty="0" smtClean="0"/>
          </a:p>
          <a:p>
            <a:r>
              <a:rPr lang="en-IN" sz="2000" dirty="0" smtClean="0"/>
              <a:t>            )</a:t>
            </a:r>
            <a:endParaRPr lang="en-IN"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2136339"/>
            <a:ext cx="6096000" cy="369332"/>
          </a:xfrm>
          <a:prstGeom prst="rect">
            <a:avLst/>
          </a:prstGeom>
        </p:spPr>
        <p:txBody>
          <a:bodyPr>
            <a:spAutoFit/>
          </a:bodyPr>
          <a:lstStyle/>
          <a:p>
            <a:r>
              <a:rPr lang="en-IN" dirty="0" smtClean="0"/>
              <a:t> </a:t>
            </a:r>
            <a:endParaRPr lang="en-IN" dirty="0"/>
          </a:p>
        </p:txBody>
      </p:sp>
      <p:sp>
        <p:nvSpPr>
          <p:cNvPr id="4" name="Rectangle 3"/>
          <p:cNvSpPr/>
          <p:nvPr/>
        </p:nvSpPr>
        <p:spPr>
          <a:xfrm>
            <a:off x="294640" y="1299984"/>
            <a:ext cx="11440160" cy="5016758"/>
          </a:xfrm>
          <a:prstGeom prst="rect">
            <a:avLst/>
          </a:prstGeom>
        </p:spPr>
        <p:txBody>
          <a:bodyPr wrap="square">
            <a:spAutoFit/>
          </a:bodyPr>
          <a:lstStyle/>
          <a:p>
            <a:r>
              <a:rPr lang="en-IN" sz="2000" dirty="0" smtClean="0"/>
              <a:t>{</a:t>
            </a:r>
            <a:endParaRPr lang="en-IN" sz="2000" dirty="0" smtClean="0"/>
          </a:p>
          <a:p>
            <a:r>
              <a:rPr lang="en-IN" sz="2000" dirty="0" smtClean="0"/>
              <a:t>                </a:t>
            </a:r>
            <a:r>
              <a:rPr lang="en-IN" sz="2000" dirty="0" err="1" smtClean="0"/>
              <a:t>val</a:t>
            </a:r>
            <a:r>
              <a:rPr lang="en-IN" sz="2000" dirty="0" smtClean="0"/>
              <a:t> </a:t>
            </a:r>
            <a:r>
              <a:rPr lang="en-IN" sz="2000" dirty="0" err="1" smtClean="0"/>
              <a:t>mp</a:t>
            </a:r>
            <a:r>
              <a:rPr lang="en-IN" sz="2000" dirty="0" smtClean="0"/>
              <a:t>: </a:t>
            </a:r>
            <a:r>
              <a:rPr lang="en-IN" sz="2000" dirty="0" err="1" smtClean="0"/>
              <a:t>MediaPlayer</a:t>
            </a:r>
            <a:r>
              <a:rPr lang="en-IN" sz="2000" dirty="0" smtClean="0"/>
              <a:t> = </a:t>
            </a:r>
            <a:r>
              <a:rPr lang="en-IN" sz="2000" dirty="0" err="1" smtClean="0"/>
              <a:t>MediaPlayer.create</a:t>
            </a:r>
            <a:r>
              <a:rPr lang="en-IN" sz="2000" dirty="0" smtClean="0"/>
              <a:t>(context, R.raw.audio_4)</a:t>
            </a:r>
            <a:endParaRPr lang="en-IN" sz="2000" dirty="0" smtClean="0"/>
          </a:p>
          <a:p>
            <a:endParaRPr lang="en-IN" sz="2000" dirty="0" smtClean="0"/>
          </a:p>
          <a:p>
            <a:r>
              <a:rPr lang="en-IN" sz="2000" dirty="0" smtClean="0"/>
              <a:t>                Column(</a:t>
            </a:r>
            <a:endParaRPr lang="en-IN" sz="2000" dirty="0" smtClean="0"/>
          </a:p>
          <a:p>
            <a:r>
              <a:rPr lang="en-IN" sz="2000" dirty="0" smtClean="0"/>
              <a:t>                    modifier = </a:t>
            </a:r>
            <a:r>
              <a:rPr lang="en-IN" sz="2000" dirty="0" err="1" smtClean="0"/>
              <a:t>Modifier.fillMaxSize</a:t>
            </a:r>
            <a:r>
              <a:rPr lang="en-IN" sz="2000" dirty="0" smtClean="0"/>
              <a:t>(),</a:t>
            </a:r>
            <a:endParaRPr lang="en-IN" sz="2000" dirty="0" smtClean="0"/>
          </a:p>
          <a:p>
            <a:r>
              <a:rPr lang="en-IN" sz="2000" dirty="0" smtClean="0"/>
              <a:t>                    </a:t>
            </a:r>
            <a:r>
              <a:rPr lang="en-IN" sz="2000" dirty="0" err="1" smtClean="0"/>
              <a:t>horizontalAlignment</a:t>
            </a:r>
            <a:r>
              <a:rPr lang="en-IN" sz="2000" dirty="0" smtClean="0"/>
              <a:t> = </a:t>
            </a:r>
            <a:r>
              <a:rPr lang="en-IN" sz="2000" dirty="0" err="1" smtClean="0"/>
              <a:t>Alignment.CenterHorizontally</a:t>
            </a:r>
            <a:endParaRPr lang="en-IN" sz="2000" dirty="0" smtClean="0"/>
          </a:p>
          <a:p>
            <a:r>
              <a:rPr lang="en-IN" sz="2000" dirty="0" smtClean="0"/>
              <a:t>                ) {</a:t>
            </a:r>
            <a:endParaRPr lang="en-IN" sz="2000" dirty="0" smtClean="0"/>
          </a:p>
          <a:p>
            <a:endParaRPr lang="en-IN" sz="2000" dirty="0" smtClean="0"/>
          </a:p>
          <a:p>
            <a:r>
              <a:rPr lang="en-IN" sz="2000" dirty="0" smtClean="0"/>
              <a:t>                    Image(</a:t>
            </a:r>
            <a:endParaRPr lang="en-IN" sz="2000" dirty="0" smtClean="0"/>
          </a:p>
          <a:p>
            <a:r>
              <a:rPr lang="en-IN" sz="2000" dirty="0" smtClean="0"/>
              <a:t>                        painter = </a:t>
            </a:r>
            <a:r>
              <a:rPr lang="en-IN" sz="2000" dirty="0" err="1" smtClean="0"/>
              <a:t>painterResource</a:t>
            </a:r>
            <a:r>
              <a:rPr lang="en-IN" sz="2000" dirty="0" smtClean="0"/>
              <a:t>(id = R.drawable.img_4),</a:t>
            </a:r>
            <a:endParaRPr lang="en-IN" sz="2000" dirty="0" smtClean="0"/>
          </a:p>
          <a:p>
            <a:r>
              <a:rPr lang="en-IN" sz="2000" dirty="0" smtClean="0"/>
              <a:t>                        </a:t>
            </a:r>
            <a:r>
              <a:rPr lang="en-IN" sz="2000" dirty="0" err="1" smtClean="0"/>
              <a:t>contentDescription</a:t>
            </a:r>
            <a:r>
              <a:rPr lang="en-IN" sz="2000" dirty="0" smtClean="0"/>
              <a:t> = null,</a:t>
            </a:r>
            <a:endParaRPr lang="en-IN" sz="2000" dirty="0" smtClean="0"/>
          </a:p>
          <a:p>
            <a:r>
              <a:rPr lang="en-IN" sz="2000" dirty="0" smtClean="0"/>
              <a:t>                        modifier = Modifier</a:t>
            </a:r>
            <a:endParaRPr lang="en-IN" sz="2000" dirty="0" smtClean="0"/>
          </a:p>
          <a:p>
            <a:r>
              <a:rPr lang="en-IN" sz="2000" dirty="0" smtClean="0"/>
              <a:t>                            .height(150.dp)</a:t>
            </a:r>
            <a:endParaRPr lang="en-IN" sz="2000" dirty="0" smtClean="0"/>
          </a:p>
          <a:p>
            <a:r>
              <a:rPr lang="en-IN" sz="2000" dirty="0" smtClean="0"/>
              <a:t>                            .width(200.dp),</a:t>
            </a:r>
            <a:endParaRPr lang="en-IN" sz="2000" dirty="0" smtClean="0"/>
          </a:p>
          <a:p>
            <a:endParaRPr lang="en-IN" sz="2000" dirty="0" smtClean="0"/>
          </a:p>
          <a:p>
            <a:r>
              <a:rPr lang="en-IN" sz="2000" dirty="0" smtClean="0"/>
              <a:t>                        )</a:t>
            </a:r>
            <a:endParaRPr lang="en-I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8160" y="1830983"/>
            <a:ext cx="11369040" cy="4093428"/>
          </a:xfrm>
          <a:prstGeom prst="rect">
            <a:avLst/>
          </a:prstGeom>
        </p:spPr>
        <p:txBody>
          <a:bodyPr wrap="square">
            <a:spAutoFit/>
          </a:bodyPr>
          <a:lstStyle/>
          <a:p>
            <a:r>
              <a:rPr lang="en-IN" sz="2000" dirty="0" smtClean="0"/>
              <a:t>Text(</a:t>
            </a:r>
            <a:endParaRPr lang="en-IN" sz="2000" dirty="0" smtClean="0"/>
          </a:p>
          <a:p>
            <a:r>
              <a:rPr lang="en-IN" sz="2000" dirty="0" smtClean="0"/>
              <a:t>                        text = "Complete Story Of Shri Krishna - Explained In 20 Minutes",</a:t>
            </a:r>
            <a:endParaRPr lang="en-IN" sz="2000" dirty="0" smtClean="0"/>
          </a:p>
          <a:p>
            <a:r>
              <a:rPr lang="en-IN" sz="2000" dirty="0" smtClean="0"/>
              <a:t>                        </a:t>
            </a:r>
            <a:r>
              <a:rPr lang="en-IN" sz="2000" dirty="0" err="1" smtClean="0"/>
              <a:t>textAlign</a:t>
            </a:r>
            <a:r>
              <a:rPr lang="en-IN" sz="2000" dirty="0" smtClean="0"/>
              <a:t> = </a:t>
            </a:r>
            <a:r>
              <a:rPr lang="en-IN" sz="2000" dirty="0" err="1" smtClean="0"/>
              <a:t>TextAlign.Center</a:t>
            </a:r>
            <a:r>
              <a:rPr lang="en-IN" sz="2000" dirty="0" smtClean="0"/>
              <a:t>,</a:t>
            </a:r>
            <a:endParaRPr lang="en-IN" sz="2000" dirty="0" smtClean="0"/>
          </a:p>
          <a:p>
            <a:r>
              <a:rPr lang="en-IN" sz="2000" dirty="0" smtClean="0"/>
              <a:t>                        modifier = </a:t>
            </a:r>
            <a:r>
              <a:rPr lang="en-IN" sz="2000" dirty="0" err="1" smtClean="0"/>
              <a:t>Modifier.padding</a:t>
            </a:r>
            <a:r>
              <a:rPr lang="en-IN" sz="2000" dirty="0" smtClean="0"/>
              <a:t>(start = 20.dp, end = 20.dp)</a:t>
            </a:r>
            <a:endParaRPr lang="en-IN" sz="2000" dirty="0" smtClean="0"/>
          </a:p>
          <a:p>
            <a:r>
              <a:rPr lang="en-IN" sz="2000" dirty="0" smtClean="0"/>
              <a:t>                    )</a:t>
            </a:r>
            <a:endParaRPr lang="en-IN" sz="2000" dirty="0" smtClean="0"/>
          </a:p>
          <a:p>
            <a:r>
              <a:rPr lang="en-IN" sz="2000" dirty="0" smtClean="0"/>
              <a:t>                    Row() {</a:t>
            </a:r>
            <a:endParaRPr lang="en-IN" sz="2000" dirty="0" smtClean="0"/>
          </a:p>
          <a:p>
            <a:endParaRPr lang="en-IN" sz="2000" dirty="0" smtClean="0"/>
          </a:p>
          <a:p>
            <a:r>
              <a:rPr lang="en-IN" sz="2000" dirty="0" smtClean="0"/>
              <a:t>                        </a:t>
            </a:r>
            <a:r>
              <a:rPr lang="en-IN" sz="2000" dirty="0" err="1" smtClean="0"/>
              <a:t>IconButton</a:t>
            </a:r>
            <a:r>
              <a:rPr lang="en-IN" sz="2000" dirty="0" smtClean="0"/>
              <a:t>(</a:t>
            </a:r>
            <a:r>
              <a:rPr lang="en-IN" sz="2000" dirty="0" err="1" smtClean="0"/>
              <a:t>onClick</a:t>
            </a:r>
            <a:r>
              <a:rPr lang="en-IN" sz="2000" dirty="0" smtClean="0"/>
              <a:t> = { </a:t>
            </a:r>
            <a:r>
              <a:rPr lang="en-IN" sz="2000" dirty="0" err="1" smtClean="0"/>
              <a:t>mp.start</a:t>
            </a:r>
            <a:r>
              <a:rPr lang="en-IN" sz="2000" dirty="0" smtClean="0"/>
              <a:t>() }, modifier = </a:t>
            </a:r>
            <a:r>
              <a:rPr lang="en-IN" sz="2000" dirty="0" err="1" smtClean="0"/>
              <a:t>Modifier.size</a:t>
            </a:r>
            <a:r>
              <a:rPr lang="en-IN" sz="2000" dirty="0" smtClean="0"/>
              <a:t>(35.dp)) {</a:t>
            </a:r>
            <a:endParaRPr lang="en-IN" sz="2000" dirty="0" smtClean="0"/>
          </a:p>
          <a:p>
            <a:r>
              <a:rPr lang="en-IN" sz="2000" dirty="0" smtClean="0"/>
              <a:t>                            Icon(</a:t>
            </a:r>
            <a:endParaRPr lang="en-IN" sz="2000" dirty="0" smtClean="0"/>
          </a:p>
          <a:p>
            <a:r>
              <a:rPr lang="en-IN" sz="2000" dirty="0" smtClean="0"/>
              <a:t>                                painter = </a:t>
            </a:r>
            <a:r>
              <a:rPr lang="en-IN" sz="2000" dirty="0" err="1" smtClean="0"/>
              <a:t>painterResource</a:t>
            </a:r>
            <a:r>
              <a:rPr lang="en-IN" sz="2000" dirty="0" smtClean="0"/>
              <a:t>(id = </a:t>
            </a:r>
            <a:r>
              <a:rPr lang="en-IN" sz="2000" dirty="0" err="1" smtClean="0"/>
              <a:t>R.drawable.play</a:t>
            </a:r>
            <a:r>
              <a:rPr lang="en-IN" sz="2000" dirty="0" smtClean="0"/>
              <a:t>),</a:t>
            </a:r>
            <a:endParaRPr lang="en-IN" sz="2000" dirty="0" smtClean="0"/>
          </a:p>
          <a:p>
            <a:r>
              <a:rPr lang="en-IN" sz="2000" dirty="0" smtClean="0"/>
              <a:t>                                </a:t>
            </a:r>
            <a:r>
              <a:rPr lang="en-IN" sz="2000" dirty="0" err="1" smtClean="0"/>
              <a:t>contentDescription</a:t>
            </a:r>
            <a:r>
              <a:rPr lang="en-IN" sz="2000" dirty="0" smtClean="0"/>
              <a:t> = ""</a:t>
            </a:r>
            <a:endParaRPr lang="en-IN" sz="2000" dirty="0" smtClean="0"/>
          </a:p>
          <a:p>
            <a:r>
              <a:rPr lang="en-IN" sz="2000" dirty="0" smtClean="0"/>
              <a:t>                            )</a:t>
            </a:r>
            <a:endParaRPr lang="en-IN" sz="2000" dirty="0" smtClean="0"/>
          </a:p>
          <a:p>
            <a:r>
              <a:rPr lang="en-IN" sz="2000" dirty="0" smtClean="0"/>
              <a:t>                        }</a:t>
            </a:r>
            <a:endParaRPr lang="en-IN"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1360" y="1535281"/>
            <a:ext cx="10982960" cy="3754874"/>
          </a:xfrm>
          <a:prstGeom prst="rect">
            <a:avLst/>
          </a:prstGeom>
        </p:spPr>
        <p:txBody>
          <a:bodyPr wrap="square">
            <a:spAutoFit/>
          </a:bodyPr>
          <a:lstStyle/>
          <a:p>
            <a:r>
              <a:rPr lang="en-IN" dirty="0" smtClean="0"/>
              <a:t> </a:t>
            </a:r>
            <a:r>
              <a:rPr lang="en-IN" sz="2000" dirty="0" err="1" smtClean="0"/>
              <a:t>IconButton</a:t>
            </a:r>
            <a:r>
              <a:rPr lang="en-IN" sz="2000" dirty="0" smtClean="0"/>
              <a:t>(</a:t>
            </a:r>
            <a:r>
              <a:rPr lang="en-IN" sz="2000" dirty="0" err="1" smtClean="0"/>
              <a:t>onClick</a:t>
            </a:r>
            <a:r>
              <a:rPr lang="en-IN" sz="2000" dirty="0" smtClean="0"/>
              <a:t> = { </a:t>
            </a:r>
            <a:r>
              <a:rPr lang="en-IN" sz="2000" dirty="0" err="1" smtClean="0"/>
              <a:t>mp.pause</a:t>
            </a:r>
            <a:r>
              <a:rPr lang="en-IN" sz="2000" dirty="0" smtClean="0"/>
              <a:t>() }, modifier = </a:t>
            </a:r>
            <a:r>
              <a:rPr lang="en-IN" sz="2000" dirty="0" err="1" smtClean="0"/>
              <a:t>Modifier.size</a:t>
            </a:r>
            <a:r>
              <a:rPr lang="en-IN" sz="2000" dirty="0" smtClean="0"/>
              <a:t>(35.dp)) {</a:t>
            </a:r>
            <a:endParaRPr lang="en-IN" sz="2000" dirty="0" smtClean="0"/>
          </a:p>
          <a:p>
            <a:r>
              <a:rPr lang="en-IN" sz="2000" dirty="0" smtClean="0"/>
              <a:t>                            Icon(</a:t>
            </a:r>
            <a:endParaRPr lang="en-IN" sz="2000" dirty="0" smtClean="0"/>
          </a:p>
          <a:p>
            <a:r>
              <a:rPr lang="en-IN" sz="2000" dirty="0" smtClean="0"/>
              <a:t>                                painter = </a:t>
            </a:r>
            <a:r>
              <a:rPr lang="en-IN" sz="2000" dirty="0" err="1" smtClean="0"/>
              <a:t>painterResource</a:t>
            </a:r>
            <a:r>
              <a:rPr lang="en-IN" sz="2000" dirty="0" smtClean="0"/>
              <a:t>(id = </a:t>
            </a:r>
            <a:r>
              <a:rPr lang="en-IN" sz="2000" dirty="0" err="1" smtClean="0"/>
              <a:t>R.drawable.pause</a:t>
            </a:r>
            <a:r>
              <a:rPr lang="en-IN" sz="2000" dirty="0" smtClean="0"/>
              <a:t>),</a:t>
            </a:r>
            <a:endParaRPr lang="en-IN" sz="2000" dirty="0" smtClean="0"/>
          </a:p>
          <a:p>
            <a:r>
              <a:rPr lang="en-IN" sz="2000" dirty="0" smtClean="0"/>
              <a:t>                                </a:t>
            </a:r>
            <a:r>
              <a:rPr lang="en-IN" sz="2000" dirty="0" err="1" smtClean="0"/>
              <a:t>contentDescription</a:t>
            </a:r>
            <a:r>
              <a:rPr lang="en-IN" sz="2000" dirty="0" smtClean="0"/>
              <a:t> = ""</a:t>
            </a:r>
            <a:endParaRPr lang="en-IN" sz="2000" dirty="0" smtClean="0"/>
          </a:p>
          <a:p>
            <a:r>
              <a:rPr lang="en-IN" sz="2000" dirty="0" smtClean="0"/>
              <a:t>                            )</a:t>
            </a:r>
            <a:endParaRPr lang="en-IN" sz="2000" dirty="0" smtClean="0"/>
          </a:p>
          <a:p>
            <a:r>
              <a:rPr lang="en-IN" sz="2000" dirty="0" smtClean="0"/>
              <a:t>                        }</a:t>
            </a:r>
            <a:endParaRPr lang="en-IN" sz="2000" dirty="0" smtClean="0"/>
          </a:p>
          <a:p>
            <a:endParaRPr lang="en-IN" sz="2000" dirty="0" smtClean="0"/>
          </a:p>
          <a:p>
            <a:r>
              <a:rPr lang="en-IN" sz="2000" dirty="0" smtClean="0"/>
              <a:t>                    }</a:t>
            </a:r>
            <a:endParaRPr lang="en-IN" sz="2000" dirty="0" smtClean="0"/>
          </a:p>
          <a:p>
            <a:r>
              <a:rPr lang="en-IN" sz="2000" dirty="0" smtClean="0"/>
              <a:t>                }</a:t>
            </a:r>
            <a:endParaRPr lang="en-IN" sz="2000" dirty="0" smtClean="0"/>
          </a:p>
          <a:p>
            <a:endParaRPr lang="en-IN" sz="2000" dirty="0" smtClean="0"/>
          </a:p>
          <a:p>
            <a:r>
              <a:rPr lang="en-IN" sz="2000" dirty="0" smtClean="0"/>
              <a:t>            }</a:t>
            </a:r>
            <a:endParaRPr lang="en-IN" sz="2000" dirty="0" smtClean="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080" y="2085539"/>
            <a:ext cx="10952480" cy="2554545"/>
          </a:xfrm>
          <a:prstGeom prst="rect">
            <a:avLst/>
          </a:prstGeom>
        </p:spPr>
        <p:txBody>
          <a:bodyPr wrap="square">
            <a:spAutoFit/>
          </a:bodyPr>
          <a:lstStyle/>
          <a:p>
            <a:r>
              <a:rPr lang="en-IN" sz="2000" dirty="0" smtClean="0"/>
              <a:t>Card(</a:t>
            </a:r>
            <a:endParaRPr lang="en-IN" sz="2000" dirty="0" smtClean="0"/>
          </a:p>
          <a:p>
            <a:r>
              <a:rPr lang="en-IN" sz="2000" dirty="0" smtClean="0"/>
              <a:t>                elevation = 12.dp,</a:t>
            </a:r>
            <a:endParaRPr lang="en-IN" sz="2000" dirty="0" smtClean="0"/>
          </a:p>
          <a:p>
            <a:r>
              <a:rPr lang="en-IN" sz="2000" dirty="0" smtClean="0"/>
              <a:t>                border = </a:t>
            </a:r>
            <a:r>
              <a:rPr lang="en-IN" sz="2000" dirty="0" err="1" smtClean="0"/>
              <a:t>BorderStroke</a:t>
            </a:r>
            <a:r>
              <a:rPr lang="en-IN" sz="2000" dirty="0" smtClean="0"/>
              <a:t>(1.dp, </a:t>
            </a:r>
            <a:r>
              <a:rPr lang="en-IN" sz="2000" dirty="0" err="1" smtClean="0"/>
              <a:t>Color.Magenta</a:t>
            </a:r>
            <a:r>
              <a:rPr lang="en-IN" sz="2000" dirty="0" smtClean="0"/>
              <a:t>),</a:t>
            </a:r>
            <a:endParaRPr lang="en-IN" sz="2000" dirty="0" smtClean="0"/>
          </a:p>
          <a:p>
            <a:r>
              <a:rPr lang="en-IN" sz="2000" dirty="0" smtClean="0"/>
              <a:t>                modifier = Modifier</a:t>
            </a:r>
            <a:endParaRPr lang="en-IN" sz="2000" dirty="0" smtClean="0"/>
          </a:p>
          <a:p>
            <a:r>
              <a:rPr lang="en-IN" sz="2000" dirty="0" smtClean="0"/>
              <a:t>                    .padding(16.dp)</a:t>
            </a:r>
            <a:endParaRPr lang="en-IN" sz="2000" dirty="0" smtClean="0"/>
          </a:p>
          <a:p>
            <a:r>
              <a:rPr lang="en-IN" sz="2000" dirty="0" smtClean="0"/>
              <a:t>                    .</a:t>
            </a:r>
            <a:r>
              <a:rPr lang="en-IN" sz="2000" dirty="0" err="1" smtClean="0"/>
              <a:t>fillMaxWidth</a:t>
            </a:r>
            <a:r>
              <a:rPr lang="en-IN" sz="2000" dirty="0" smtClean="0"/>
              <a:t>()</a:t>
            </a:r>
            <a:endParaRPr lang="en-IN" sz="2000" dirty="0" smtClean="0"/>
          </a:p>
          <a:p>
            <a:r>
              <a:rPr lang="en-IN" sz="2000" dirty="0" smtClean="0"/>
              <a:t>                    .height(250.dp)</a:t>
            </a:r>
            <a:endParaRPr lang="en-IN" sz="2000" dirty="0" smtClean="0"/>
          </a:p>
          <a:p>
            <a:r>
              <a:rPr lang="en-IN" sz="2000" dirty="0" smtClean="0"/>
              <a:t>            )</a:t>
            </a:r>
            <a:endParaRPr lang="en-IN"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60" y="1269504"/>
            <a:ext cx="12120880" cy="5016758"/>
          </a:xfrm>
          <a:prstGeom prst="rect">
            <a:avLst/>
          </a:prstGeom>
        </p:spPr>
        <p:txBody>
          <a:bodyPr wrap="square">
            <a:spAutoFit/>
          </a:bodyPr>
          <a:lstStyle/>
          <a:p>
            <a:r>
              <a:rPr lang="en-IN" sz="2000" dirty="0" smtClean="0"/>
              <a:t>{</a:t>
            </a:r>
            <a:endParaRPr lang="en-IN" sz="2000" dirty="0" smtClean="0"/>
          </a:p>
          <a:p>
            <a:r>
              <a:rPr lang="en-IN" sz="2000" dirty="0" smtClean="0"/>
              <a:t>                </a:t>
            </a:r>
            <a:r>
              <a:rPr lang="en-IN" sz="2000" dirty="0" err="1" smtClean="0"/>
              <a:t>val</a:t>
            </a:r>
            <a:r>
              <a:rPr lang="en-IN" sz="2000" dirty="0" smtClean="0"/>
              <a:t> </a:t>
            </a:r>
            <a:r>
              <a:rPr lang="en-IN" sz="2000" dirty="0" err="1" smtClean="0"/>
              <a:t>mp</a:t>
            </a:r>
            <a:r>
              <a:rPr lang="en-IN" sz="2000" dirty="0" smtClean="0"/>
              <a:t>: </a:t>
            </a:r>
            <a:r>
              <a:rPr lang="en-IN" sz="2000" dirty="0" err="1" smtClean="0"/>
              <a:t>MediaPlayer</a:t>
            </a:r>
            <a:r>
              <a:rPr lang="en-IN" sz="2000" dirty="0" smtClean="0"/>
              <a:t> = </a:t>
            </a:r>
            <a:r>
              <a:rPr lang="en-IN" sz="2000" dirty="0" err="1" smtClean="0"/>
              <a:t>MediaPlayer.create</a:t>
            </a:r>
            <a:r>
              <a:rPr lang="en-IN" sz="2000" dirty="0" smtClean="0"/>
              <a:t>(context, R.raw.audio_5)</a:t>
            </a:r>
            <a:endParaRPr lang="en-IN" sz="2000" dirty="0" smtClean="0"/>
          </a:p>
          <a:p>
            <a:endParaRPr lang="en-IN" sz="2000" dirty="0" smtClean="0"/>
          </a:p>
          <a:p>
            <a:r>
              <a:rPr lang="en-IN" sz="2000" dirty="0" smtClean="0"/>
              <a:t>                Column(</a:t>
            </a:r>
            <a:endParaRPr lang="en-IN" sz="2000" dirty="0" smtClean="0"/>
          </a:p>
          <a:p>
            <a:r>
              <a:rPr lang="en-IN" sz="2000" dirty="0" smtClean="0"/>
              <a:t>                    modifier = </a:t>
            </a:r>
            <a:r>
              <a:rPr lang="en-IN" sz="2000" dirty="0" err="1" smtClean="0"/>
              <a:t>Modifier.fillMaxSize</a:t>
            </a:r>
            <a:r>
              <a:rPr lang="en-IN" sz="2000" dirty="0" smtClean="0"/>
              <a:t>(),</a:t>
            </a:r>
            <a:endParaRPr lang="en-IN" sz="2000" dirty="0" smtClean="0"/>
          </a:p>
          <a:p>
            <a:r>
              <a:rPr lang="en-IN" sz="2000" dirty="0" smtClean="0"/>
              <a:t>                    </a:t>
            </a:r>
            <a:r>
              <a:rPr lang="en-IN" sz="2000" dirty="0" err="1" smtClean="0"/>
              <a:t>horizontalAlignment</a:t>
            </a:r>
            <a:r>
              <a:rPr lang="en-IN" sz="2000" dirty="0" smtClean="0"/>
              <a:t> = </a:t>
            </a:r>
            <a:r>
              <a:rPr lang="en-IN" sz="2000" dirty="0" err="1" smtClean="0"/>
              <a:t>Alignment.CenterHorizontally</a:t>
            </a:r>
            <a:endParaRPr lang="en-IN" sz="2000" dirty="0" smtClean="0"/>
          </a:p>
          <a:p>
            <a:r>
              <a:rPr lang="en-IN" sz="2000" dirty="0" smtClean="0"/>
              <a:t>                ) {</a:t>
            </a:r>
            <a:endParaRPr lang="en-IN" sz="2000" dirty="0" smtClean="0"/>
          </a:p>
          <a:p>
            <a:endParaRPr lang="en-IN" sz="2000" dirty="0" smtClean="0"/>
          </a:p>
          <a:p>
            <a:r>
              <a:rPr lang="en-IN" sz="2000" dirty="0" smtClean="0"/>
              <a:t>                    Image(</a:t>
            </a:r>
            <a:endParaRPr lang="en-IN" sz="2000" dirty="0" smtClean="0"/>
          </a:p>
          <a:p>
            <a:r>
              <a:rPr lang="en-IN" sz="2000" dirty="0" smtClean="0"/>
              <a:t>                        painter = </a:t>
            </a:r>
            <a:r>
              <a:rPr lang="en-IN" sz="2000" dirty="0" err="1" smtClean="0"/>
              <a:t>painterResource</a:t>
            </a:r>
            <a:r>
              <a:rPr lang="en-IN" sz="2000" dirty="0" smtClean="0"/>
              <a:t>(id = R.drawable.img_5),</a:t>
            </a:r>
            <a:endParaRPr lang="en-IN" sz="2000" dirty="0" smtClean="0"/>
          </a:p>
          <a:p>
            <a:r>
              <a:rPr lang="en-IN" sz="2000" dirty="0" smtClean="0"/>
              <a:t>                        </a:t>
            </a:r>
            <a:r>
              <a:rPr lang="en-IN" sz="2000" dirty="0" err="1" smtClean="0"/>
              <a:t>contentDescription</a:t>
            </a:r>
            <a:r>
              <a:rPr lang="en-IN" sz="2000" dirty="0" smtClean="0"/>
              <a:t> = null,</a:t>
            </a:r>
            <a:endParaRPr lang="en-IN" sz="2000" dirty="0" smtClean="0"/>
          </a:p>
          <a:p>
            <a:r>
              <a:rPr lang="en-IN" sz="2000" dirty="0" smtClean="0"/>
              <a:t>                        modifier = Modifier</a:t>
            </a:r>
            <a:endParaRPr lang="en-IN" sz="2000" dirty="0" smtClean="0"/>
          </a:p>
          <a:p>
            <a:r>
              <a:rPr lang="en-IN" sz="2000" dirty="0" smtClean="0"/>
              <a:t>                            .height(150.dp)</a:t>
            </a:r>
            <a:endParaRPr lang="en-IN" sz="2000" dirty="0" smtClean="0"/>
          </a:p>
          <a:p>
            <a:r>
              <a:rPr lang="en-IN" sz="2000" dirty="0" smtClean="0"/>
              <a:t>                            .width(200.dp),</a:t>
            </a:r>
            <a:endParaRPr lang="en-IN" sz="2000" dirty="0" smtClean="0"/>
          </a:p>
          <a:p>
            <a:endParaRPr lang="en-IN" sz="2000" dirty="0" smtClean="0"/>
          </a:p>
          <a:p>
            <a:r>
              <a:rPr lang="en-IN" sz="2000" dirty="0" smtClean="0"/>
              <a:t>                        )</a:t>
            </a:r>
            <a:endParaRPr lang="en-IN"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797318"/>
            <a:ext cx="12923520" cy="4708981"/>
          </a:xfrm>
          <a:prstGeom prst="rect">
            <a:avLst/>
          </a:prstGeom>
        </p:spPr>
        <p:txBody>
          <a:bodyPr wrap="square">
            <a:spAutoFit/>
          </a:bodyPr>
          <a:lstStyle/>
          <a:p>
            <a:r>
              <a:rPr lang="en-IN" sz="2000" dirty="0" smtClean="0"/>
              <a:t>Text(</a:t>
            </a:r>
            <a:endParaRPr lang="en-IN" sz="2000" dirty="0" smtClean="0"/>
          </a:p>
          <a:p>
            <a:r>
              <a:rPr lang="en-IN" sz="2000" dirty="0" smtClean="0"/>
              <a:t>                        text = "</a:t>
            </a:r>
            <a:r>
              <a:rPr lang="en-IN" sz="2000" dirty="0" err="1" smtClean="0"/>
              <a:t>Mahabharat</a:t>
            </a:r>
            <a:r>
              <a:rPr lang="en-IN" sz="2000" dirty="0" smtClean="0"/>
              <a:t> Ki </a:t>
            </a:r>
            <a:r>
              <a:rPr lang="en-IN" sz="2000" dirty="0" err="1" smtClean="0"/>
              <a:t>Poori</a:t>
            </a:r>
            <a:r>
              <a:rPr lang="en-IN" sz="2000" dirty="0" smtClean="0"/>
              <a:t> </a:t>
            </a:r>
            <a:r>
              <a:rPr lang="en-IN" sz="2000" dirty="0" err="1" smtClean="0"/>
              <a:t>Kahaani</a:t>
            </a:r>
            <a:r>
              <a:rPr lang="en-IN" sz="2000" dirty="0" smtClean="0"/>
              <a:t> - Arjun, Shri Krishna &amp; </a:t>
            </a:r>
            <a:r>
              <a:rPr lang="en-IN" sz="2000" dirty="0" err="1" smtClean="0"/>
              <a:t>Yuddh</a:t>
            </a:r>
            <a:r>
              <a:rPr lang="en-IN" sz="2000" dirty="0" smtClean="0"/>
              <a:t> - Ami </a:t>
            </a:r>
            <a:r>
              <a:rPr lang="en-IN" sz="2000" dirty="0" err="1" smtClean="0"/>
              <a:t>Ganatra</a:t>
            </a:r>
            <a:r>
              <a:rPr lang="en-IN" sz="2000" dirty="0" smtClean="0"/>
              <a:t> ",</a:t>
            </a:r>
            <a:endParaRPr lang="en-IN" sz="2000" dirty="0" smtClean="0"/>
          </a:p>
          <a:p>
            <a:r>
              <a:rPr lang="en-IN" sz="2000" dirty="0" smtClean="0"/>
              <a:t>                        </a:t>
            </a:r>
            <a:r>
              <a:rPr lang="en-IN" sz="2000" dirty="0" err="1" smtClean="0"/>
              <a:t>textAlign</a:t>
            </a:r>
            <a:r>
              <a:rPr lang="en-IN" sz="2000" dirty="0" smtClean="0"/>
              <a:t> = </a:t>
            </a:r>
            <a:r>
              <a:rPr lang="en-IN" sz="2000" dirty="0" err="1" smtClean="0"/>
              <a:t>TextAlign.Center</a:t>
            </a:r>
            <a:r>
              <a:rPr lang="en-IN" sz="2000" dirty="0" smtClean="0"/>
              <a:t>,</a:t>
            </a:r>
            <a:endParaRPr lang="en-IN" sz="2000" dirty="0" smtClean="0"/>
          </a:p>
          <a:p>
            <a:r>
              <a:rPr lang="en-IN" sz="2000" dirty="0" smtClean="0"/>
              <a:t>                        modifier = </a:t>
            </a:r>
            <a:r>
              <a:rPr lang="en-IN" sz="2000" dirty="0" err="1" smtClean="0"/>
              <a:t>Modifier.padding</a:t>
            </a:r>
            <a:r>
              <a:rPr lang="en-IN" sz="2000" dirty="0" smtClean="0"/>
              <a:t>(start = 20.dp, end = 20.dp)</a:t>
            </a:r>
            <a:endParaRPr lang="en-IN" sz="2000" dirty="0" smtClean="0"/>
          </a:p>
          <a:p>
            <a:r>
              <a:rPr lang="en-IN" sz="2000" dirty="0" smtClean="0"/>
              <a:t>                    )</a:t>
            </a:r>
            <a:endParaRPr lang="en-IN" sz="2000" dirty="0" smtClean="0"/>
          </a:p>
          <a:p>
            <a:r>
              <a:rPr lang="en-IN" sz="2000" dirty="0" smtClean="0"/>
              <a:t>                    Row()</a:t>
            </a:r>
            <a:endParaRPr lang="en-IN" sz="2000" dirty="0" smtClean="0"/>
          </a:p>
          <a:p>
            <a:r>
              <a:rPr lang="en-IN" sz="2000" dirty="0" smtClean="0"/>
              <a:t>{</a:t>
            </a:r>
            <a:endParaRPr lang="en-IN" sz="2000" dirty="0" smtClean="0"/>
          </a:p>
          <a:p>
            <a:endParaRPr lang="en-IN" sz="2000" dirty="0" smtClean="0"/>
          </a:p>
          <a:p>
            <a:r>
              <a:rPr lang="en-IN" sz="2000" dirty="0" smtClean="0"/>
              <a:t>                        </a:t>
            </a:r>
            <a:r>
              <a:rPr lang="en-IN" sz="2000" dirty="0" err="1" smtClean="0"/>
              <a:t>IconButton</a:t>
            </a:r>
            <a:r>
              <a:rPr lang="en-IN" sz="2000" dirty="0" smtClean="0"/>
              <a:t>(</a:t>
            </a:r>
            <a:r>
              <a:rPr lang="en-IN" sz="2000" dirty="0" err="1" smtClean="0"/>
              <a:t>onClick</a:t>
            </a:r>
            <a:r>
              <a:rPr lang="en-IN" sz="2000" dirty="0" smtClean="0"/>
              <a:t> = { </a:t>
            </a:r>
            <a:r>
              <a:rPr lang="en-IN" sz="2000" dirty="0" err="1" smtClean="0"/>
              <a:t>mp.start</a:t>
            </a:r>
            <a:r>
              <a:rPr lang="en-IN" sz="2000" dirty="0" smtClean="0"/>
              <a:t>() }, modifier = </a:t>
            </a:r>
            <a:r>
              <a:rPr lang="en-IN" sz="2000" dirty="0" err="1" smtClean="0"/>
              <a:t>Modifier.size</a:t>
            </a:r>
            <a:r>
              <a:rPr lang="en-IN" sz="2000" dirty="0" smtClean="0"/>
              <a:t>(35.dp)) {</a:t>
            </a:r>
            <a:endParaRPr lang="en-IN" sz="2000" dirty="0" smtClean="0"/>
          </a:p>
          <a:p>
            <a:r>
              <a:rPr lang="en-IN" sz="2000" dirty="0" smtClean="0"/>
              <a:t>                            Icon(</a:t>
            </a:r>
            <a:endParaRPr lang="en-IN" sz="2000" dirty="0" smtClean="0"/>
          </a:p>
          <a:p>
            <a:r>
              <a:rPr lang="en-IN" sz="2000" dirty="0" smtClean="0"/>
              <a:t>                                painter = </a:t>
            </a:r>
            <a:r>
              <a:rPr lang="en-IN" sz="2000" dirty="0" err="1" smtClean="0"/>
              <a:t>painterResource</a:t>
            </a:r>
            <a:r>
              <a:rPr lang="en-IN" sz="2000" dirty="0" smtClean="0"/>
              <a:t>(id = </a:t>
            </a:r>
            <a:r>
              <a:rPr lang="en-IN" sz="2000" dirty="0" err="1" smtClean="0"/>
              <a:t>R.drawable.play</a:t>
            </a:r>
            <a:r>
              <a:rPr lang="en-IN" sz="2000" dirty="0" smtClean="0"/>
              <a:t>),</a:t>
            </a:r>
            <a:endParaRPr lang="en-IN" sz="2000" dirty="0" smtClean="0"/>
          </a:p>
          <a:p>
            <a:r>
              <a:rPr lang="en-IN" sz="2000" dirty="0" smtClean="0"/>
              <a:t>                                </a:t>
            </a:r>
            <a:r>
              <a:rPr lang="en-IN" sz="2000" dirty="0" err="1" smtClean="0"/>
              <a:t>contentDescription</a:t>
            </a:r>
            <a:r>
              <a:rPr lang="en-IN" sz="2000" dirty="0" smtClean="0"/>
              <a:t> = ""</a:t>
            </a:r>
            <a:endParaRPr lang="en-IN" sz="2000" dirty="0" smtClean="0"/>
          </a:p>
          <a:p>
            <a:r>
              <a:rPr lang="en-IN" sz="2000" dirty="0" smtClean="0"/>
              <a:t>                            )</a:t>
            </a:r>
            <a:endParaRPr lang="en-IN" sz="2000" dirty="0" smtClean="0"/>
          </a:p>
          <a:p>
            <a:r>
              <a:rPr lang="en-IN" sz="2000" dirty="0" smtClean="0"/>
              <a:t>                        }</a:t>
            </a:r>
            <a:endParaRPr lang="en-IN" sz="2000" dirty="0" smtClean="0"/>
          </a:p>
          <a:p>
            <a:endParaRPr lang="en-IN"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040" y="1890881"/>
            <a:ext cx="11562080" cy="3754874"/>
          </a:xfrm>
          <a:prstGeom prst="rect">
            <a:avLst/>
          </a:prstGeom>
        </p:spPr>
        <p:txBody>
          <a:bodyPr wrap="square">
            <a:spAutoFit/>
          </a:bodyPr>
          <a:lstStyle/>
          <a:p>
            <a:r>
              <a:rPr lang="en-IN" sz="2000" dirty="0" err="1" smtClean="0"/>
              <a:t>IconButton</a:t>
            </a:r>
            <a:r>
              <a:rPr lang="en-IN" sz="2000" dirty="0" smtClean="0"/>
              <a:t>(</a:t>
            </a:r>
            <a:r>
              <a:rPr lang="en-IN" sz="2000" dirty="0" err="1" smtClean="0"/>
              <a:t>onClick</a:t>
            </a:r>
            <a:r>
              <a:rPr lang="en-IN" sz="2000" dirty="0" smtClean="0"/>
              <a:t> = { </a:t>
            </a:r>
            <a:r>
              <a:rPr lang="en-IN" sz="2000" dirty="0" err="1" smtClean="0"/>
              <a:t>mp.pause</a:t>
            </a:r>
            <a:r>
              <a:rPr lang="en-IN" sz="2000" dirty="0" smtClean="0"/>
              <a:t>() }, modifier = </a:t>
            </a:r>
            <a:r>
              <a:rPr lang="en-IN" sz="2000" dirty="0" err="1" smtClean="0"/>
              <a:t>Modifier.size</a:t>
            </a:r>
            <a:r>
              <a:rPr lang="en-IN" sz="2000" dirty="0" smtClean="0"/>
              <a:t>(35.dp)) {</a:t>
            </a:r>
            <a:endParaRPr lang="en-IN" sz="2000" dirty="0" smtClean="0"/>
          </a:p>
          <a:p>
            <a:r>
              <a:rPr lang="en-IN" sz="2000" dirty="0" smtClean="0"/>
              <a:t>                            Icon(</a:t>
            </a:r>
            <a:endParaRPr lang="en-IN" sz="2000" dirty="0" smtClean="0"/>
          </a:p>
          <a:p>
            <a:r>
              <a:rPr lang="en-IN" sz="2000" dirty="0" smtClean="0"/>
              <a:t>                                painter = </a:t>
            </a:r>
            <a:r>
              <a:rPr lang="en-IN" sz="2000" dirty="0" err="1" smtClean="0"/>
              <a:t>painterResource</a:t>
            </a:r>
            <a:r>
              <a:rPr lang="en-IN" sz="2000" dirty="0" smtClean="0"/>
              <a:t>(id = </a:t>
            </a:r>
            <a:r>
              <a:rPr lang="en-IN" sz="2000" dirty="0" err="1" smtClean="0"/>
              <a:t>R.drawable.pause</a:t>
            </a:r>
            <a:r>
              <a:rPr lang="en-IN" sz="2000" dirty="0" smtClean="0"/>
              <a:t>),</a:t>
            </a:r>
            <a:endParaRPr lang="en-IN" sz="2000" dirty="0" smtClean="0"/>
          </a:p>
          <a:p>
            <a:r>
              <a:rPr lang="en-IN" sz="2000" dirty="0" smtClean="0"/>
              <a:t>                                </a:t>
            </a:r>
            <a:r>
              <a:rPr lang="en-IN" sz="2000" dirty="0" err="1" smtClean="0"/>
              <a:t>contentDescription</a:t>
            </a:r>
            <a:r>
              <a:rPr lang="en-IN" sz="2000" dirty="0" smtClean="0"/>
              <a:t> = ""</a:t>
            </a:r>
            <a:endParaRPr lang="en-IN" sz="2000" dirty="0" smtClean="0"/>
          </a:p>
          <a:p>
            <a:r>
              <a:rPr lang="en-IN" sz="2000" dirty="0" smtClean="0"/>
              <a:t>                            )</a:t>
            </a:r>
            <a:endParaRPr lang="en-IN" sz="2000" dirty="0" smtClean="0"/>
          </a:p>
          <a:p>
            <a:r>
              <a:rPr lang="en-IN" sz="2000" dirty="0" smtClean="0"/>
              <a:t>                        }</a:t>
            </a:r>
            <a:endParaRPr lang="en-IN" sz="2000" dirty="0" smtClean="0"/>
          </a:p>
          <a:p>
            <a:endParaRPr lang="en-IN" sz="2000" dirty="0" smtClean="0"/>
          </a:p>
          <a:p>
            <a:r>
              <a:rPr lang="en-IN" sz="2000" dirty="0" smtClean="0"/>
              <a:t>                    }</a:t>
            </a:r>
            <a:endParaRPr lang="en-IN" sz="2000" dirty="0" smtClean="0"/>
          </a:p>
          <a:p>
            <a:r>
              <a:rPr lang="en-IN" sz="2000" dirty="0" smtClean="0"/>
              <a:t>                }</a:t>
            </a:r>
            <a:endParaRPr lang="en-IN" sz="2000" dirty="0" smtClean="0"/>
          </a:p>
          <a:p>
            <a:endParaRPr lang="en-IN" sz="2000" dirty="0" smtClean="0"/>
          </a:p>
          <a:p>
            <a:r>
              <a:rPr lang="en-IN" sz="2000" dirty="0" smtClean="0"/>
              <a:t>            }</a:t>
            </a:r>
            <a:endParaRPr lang="en-IN" sz="2000" dirty="0" smtClean="0"/>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21360" y="920750"/>
            <a:ext cx="2621280" cy="485775"/>
          </a:xfrm>
          <a:prstGeom prst="rect">
            <a:avLst/>
          </a:prstGeom>
          <a:noFill/>
        </p:spPr>
        <p:txBody>
          <a:bodyPr wrap="square" rtlCol="0">
            <a:noAutofit/>
          </a:bodyPr>
          <a:p>
            <a:r>
              <a:rPr lang="en-US" altLang="en-IN" sz="3200" dirty="0" smtClean="0">
                <a:solidFill>
                  <a:schemeClr val="bg1"/>
                </a:solidFill>
                <a:latin typeface="Algerian" panose="04020705040A02060702" pitchFamily="82" charset="0"/>
                <a:sym typeface="+mn-ea"/>
              </a:rPr>
              <a:t>OUTPUT</a:t>
            </a:r>
            <a:r>
              <a:rPr lang="en-IN" sz="3200" dirty="0" smtClean="0">
                <a:solidFill>
                  <a:schemeClr val="bg1"/>
                </a:solidFill>
                <a:latin typeface="Algerian" panose="04020705040A02060702" pitchFamily="82" charset="0"/>
                <a:sym typeface="+mn-ea"/>
              </a:rPr>
              <a:t>:</a:t>
            </a:r>
            <a:endParaRPr lang="en-IN" sz="3200" dirty="0" smtClean="0">
              <a:solidFill>
                <a:schemeClr val="bg1"/>
              </a:solidFill>
              <a:latin typeface="Algerian" panose="04020705040A02060702" pitchFamily="82" charset="0"/>
            </a:endParaRPr>
          </a:p>
          <a:p>
            <a:endParaRPr lang="en-IN" sz="3200" dirty="0" smtClean="0">
              <a:solidFill>
                <a:schemeClr val="bg1"/>
              </a:solidFill>
              <a:latin typeface="Algerian" panose="04020705040A02060702" pitchFamily="82" charset="0"/>
            </a:endParaRPr>
          </a:p>
        </p:txBody>
      </p:sp>
      <p:pic>
        <p:nvPicPr>
          <p:cNvPr id="8" name="Picture 7" descr="WhatsApp Image 2024-11-17 at 20.53.31_b3aef78b"/>
          <p:cNvPicPr>
            <a:picLocks noChangeAspect="1"/>
          </p:cNvPicPr>
          <p:nvPr/>
        </p:nvPicPr>
        <p:blipFill>
          <a:blip r:embed="rId1"/>
          <a:stretch>
            <a:fillRect/>
          </a:stretch>
        </p:blipFill>
        <p:spPr>
          <a:xfrm>
            <a:off x="4815205" y="920750"/>
            <a:ext cx="2561590" cy="57461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4-11-17 at 20.53.31_0fff1096"/>
          <p:cNvPicPr>
            <a:picLocks noChangeAspect="1"/>
          </p:cNvPicPr>
          <p:nvPr/>
        </p:nvPicPr>
        <p:blipFill>
          <a:blip r:embed="rId1"/>
          <a:stretch>
            <a:fillRect/>
          </a:stretch>
        </p:blipFill>
        <p:spPr>
          <a:xfrm>
            <a:off x="4629785" y="323850"/>
            <a:ext cx="2769870" cy="62103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879" y="601134"/>
            <a:ext cx="9763760" cy="4832092"/>
          </a:xfrm>
          <a:prstGeom prst="rect">
            <a:avLst/>
          </a:prstGeom>
        </p:spPr>
        <p:txBody>
          <a:bodyPr wrap="square">
            <a:spAutoFit/>
          </a:bodyPr>
          <a:lstStyle/>
          <a:p>
            <a:r>
              <a:rPr lang="en-IN" sz="4800" dirty="0">
                <a:latin typeface="Algerian" panose="04020705040A02060702" pitchFamily="82" charset="0"/>
              </a:rPr>
              <a:t>CODE</a:t>
            </a:r>
            <a:r>
              <a:rPr lang="en-IN" sz="4800" dirty="0" smtClean="0">
                <a:latin typeface="Algerian" panose="04020705040A02060702" pitchFamily="82" charset="0"/>
              </a:rPr>
              <a:t>:</a:t>
            </a:r>
            <a:endParaRPr lang="en-IN" sz="4800" dirty="0" smtClean="0">
              <a:latin typeface="Algerian" panose="04020705040A02060702" pitchFamily="82" charset="0"/>
            </a:endParaRPr>
          </a:p>
          <a:p>
            <a:endParaRPr lang="en-IN" sz="2000" dirty="0">
              <a:latin typeface="Algerian" panose="04020705040A02060702" pitchFamily="82" charset="0"/>
            </a:endParaRPr>
          </a:p>
          <a:p>
            <a:r>
              <a:rPr lang="en-IN" sz="2000" dirty="0" smtClean="0"/>
              <a:t>package </a:t>
            </a:r>
            <a:r>
              <a:rPr lang="en-IN" sz="2000" dirty="0" err="1" smtClean="0"/>
              <a:t>com.example.podcastplayer</a:t>
            </a:r>
            <a:endParaRPr lang="en-IN" sz="2000" dirty="0" smtClean="0"/>
          </a:p>
          <a:p>
            <a:endParaRPr lang="en-IN" sz="2000" dirty="0" smtClean="0"/>
          </a:p>
          <a:p>
            <a:r>
              <a:rPr lang="en-IN" sz="2000" dirty="0" smtClean="0"/>
              <a:t>import </a:t>
            </a:r>
            <a:r>
              <a:rPr lang="en-IN" sz="2000" dirty="0" err="1" smtClean="0"/>
              <a:t>android.content.Context</a:t>
            </a:r>
            <a:endParaRPr lang="en-IN" sz="2000" dirty="0" smtClean="0"/>
          </a:p>
          <a:p>
            <a:r>
              <a:rPr lang="en-IN" sz="2000" dirty="0" smtClean="0"/>
              <a:t>import </a:t>
            </a:r>
            <a:r>
              <a:rPr lang="en-IN" sz="2000" dirty="0" err="1" smtClean="0"/>
              <a:t>android.media.MediaPlayer</a:t>
            </a:r>
            <a:endParaRPr lang="en-IN" sz="2000" dirty="0" smtClean="0"/>
          </a:p>
          <a:p>
            <a:r>
              <a:rPr lang="en-IN" sz="2000" dirty="0" smtClean="0"/>
              <a:t>import </a:t>
            </a:r>
            <a:r>
              <a:rPr lang="en-IN" sz="2000" dirty="0" err="1" smtClean="0"/>
              <a:t>android.os.Bundle</a:t>
            </a:r>
            <a:endParaRPr lang="en-IN" sz="2000" dirty="0" smtClean="0"/>
          </a:p>
          <a:p>
            <a:r>
              <a:rPr lang="en-IN" sz="2000" dirty="0" smtClean="0"/>
              <a:t>import </a:t>
            </a:r>
            <a:r>
              <a:rPr lang="en-IN" sz="2000" dirty="0" err="1" smtClean="0"/>
              <a:t>androidx.activity.ComponentActivity</a:t>
            </a:r>
            <a:endParaRPr lang="en-IN" sz="2000" dirty="0" smtClean="0"/>
          </a:p>
          <a:p>
            <a:r>
              <a:rPr lang="en-IN" sz="2000" dirty="0" smtClean="0"/>
              <a:t>import </a:t>
            </a:r>
            <a:r>
              <a:rPr lang="en-IN" sz="2000" dirty="0" err="1" smtClean="0"/>
              <a:t>androidx.activity.compose.setContent</a:t>
            </a:r>
            <a:endParaRPr lang="en-IN" sz="2000" dirty="0" smtClean="0"/>
          </a:p>
          <a:p>
            <a:r>
              <a:rPr lang="en-IN" sz="2000" dirty="0" smtClean="0"/>
              <a:t>import </a:t>
            </a:r>
            <a:r>
              <a:rPr lang="en-IN" sz="2000" dirty="0" err="1" smtClean="0"/>
              <a:t>androidx.compose.foundation.BorderStroke</a:t>
            </a:r>
            <a:endParaRPr lang="en-IN" sz="2000" dirty="0" smtClean="0"/>
          </a:p>
          <a:p>
            <a:r>
              <a:rPr lang="en-IN" sz="2000" dirty="0" smtClean="0"/>
              <a:t>import </a:t>
            </a:r>
            <a:r>
              <a:rPr lang="en-IN" sz="2000" dirty="0" err="1" smtClean="0"/>
              <a:t>androidx.compose.foundation.Image</a:t>
            </a:r>
            <a:endParaRPr lang="en-IN" sz="2000" dirty="0" smtClean="0"/>
          </a:p>
          <a:p>
            <a:r>
              <a:rPr lang="en-IN" sz="2000" dirty="0" smtClean="0"/>
              <a:t>import androidx.compose.foundation.layout.*</a:t>
            </a:r>
            <a:endParaRPr lang="en-IN" sz="2000" dirty="0" smtClean="0"/>
          </a:p>
          <a:p>
            <a:r>
              <a:rPr lang="en-IN" sz="2000" dirty="0" smtClean="0"/>
              <a:t>import </a:t>
            </a:r>
            <a:r>
              <a:rPr lang="en-IN" sz="2000" dirty="0" err="1" smtClean="0"/>
              <a:t>androidx.compose.foundation.rememberScrollState</a:t>
            </a:r>
            <a:endParaRPr lang="en-IN" sz="2000" dirty="0" smtClean="0"/>
          </a:p>
          <a:p>
            <a:r>
              <a:rPr lang="en-IN" sz="2000" dirty="0" smtClean="0"/>
              <a:t>import </a:t>
            </a:r>
            <a:r>
              <a:rPr lang="en-IN" sz="2000" dirty="0" err="1" smtClean="0"/>
              <a:t>androidx.compose.foundation.verticalScroll</a:t>
            </a:r>
            <a:endParaRPr lang="en-IN" sz="20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4-11-17 at 20.53.31_56b58a8b"/>
          <p:cNvPicPr>
            <a:picLocks noChangeAspect="1"/>
          </p:cNvPicPr>
          <p:nvPr/>
        </p:nvPicPr>
        <p:blipFill>
          <a:blip r:embed="rId1"/>
          <a:stretch>
            <a:fillRect/>
          </a:stretch>
        </p:blipFill>
        <p:spPr>
          <a:xfrm>
            <a:off x="2624455" y="403225"/>
            <a:ext cx="2623185" cy="5882005"/>
          </a:xfrm>
          <a:prstGeom prst="rect">
            <a:avLst/>
          </a:prstGeom>
        </p:spPr>
      </p:pic>
      <p:pic>
        <p:nvPicPr>
          <p:cNvPr id="3" name="Picture 2" descr="WhatsApp Image 2024-11-17 at 20.53.31_15520014"/>
          <p:cNvPicPr>
            <a:picLocks noChangeAspect="1"/>
          </p:cNvPicPr>
          <p:nvPr/>
        </p:nvPicPr>
        <p:blipFill>
          <a:blip r:embed="rId2"/>
          <a:stretch>
            <a:fillRect/>
          </a:stretch>
        </p:blipFill>
        <p:spPr>
          <a:xfrm>
            <a:off x="6624320" y="403225"/>
            <a:ext cx="2602865" cy="58356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494641"/>
            <a:ext cx="10668000" cy="3785652"/>
          </a:xfrm>
          <a:prstGeom prst="rect">
            <a:avLst/>
          </a:prstGeom>
        </p:spPr>
        <p:txBody>
          <a:bodyPr wrap="square">
            <a:spAutoFit/>
          </a:bodyPr>
          <a:lstStyle/>
          <a:p>
            <a:r>
              <a:rPr lang="en-IN" sz="2000" dirty="0" smtClean="0"/>
              <a:t>import androidx.compose.material.*</a:t>
            </a:r>
            <a:endParaRPr lang="en-IN" sz="2000" dirty="0" smtClean="0"/>
          </a:p>
          <a:p>
            <a:r>
              <a:rPr lang="en-IN" sz="2000" dirty="0" smtClean="0"/>
              <a:t>import androidx.compose.runtime.*</a:t>
            </a:r>
            <a:endParaRPr lang="en-IN" sz="2000" dirty="0" smtClean="0"/>
          </a:p>
          <a:p>
            <a:r>
              <a:rPr lang="en-IN" sz="2000" dirty="0" smtClean="0"/>
              <a:t>import </a:t>
            </a:r>
            <a:r>
              <a:rPr lang="en-IN" sz="2000" dirty="0" err="1" smtClean="0"/>
              <a:t>androidx.compose.ui.Alignment</a:t>
            </a:r>
            <a:endParaRPr lang="en-IN" sz="2000" dirty="0" smtClean="0"/>
          </a:p>
          <a:p>
            <a:r>
              <a:rPr lang="en-IN" sz="2000" dirty="0" smtClean="0"/>
              <a:t>import </a:t>
            </a:r>
            <a:r>
              <a:rPr lang="en-IN" sz="2000" dirty="0" err="1" smtClean="0"/>
              <a:t>androidx.compose.ui.Modifier</a:t>
            </a:r>
            <a:endParaRPr lang="en-IN" sz="2000" dirty="0" smtClean="0"/>
          </a:p>
          <a:p>
            <a:r>
              <a:rPr lang="en-IN" sz="2000" dirty="0" smtClean="0"/>
              <a:t>import </a:t>
            </a:r>
            <a:r>
              <a:rPr lang="en-IN" sz="2000" dirty="0" err="1" smtClean="0"/>
              <a:t>androidx.compose.ui.graphics.Color</a:t>
            </a:r>
            <a:endParaRPr lang="en-IN" sz="2000" dirty="0" smtClean="0"/>
          </a:p>
          <a:p>
            <a:r>
              <a:rPr lang="en-IN" sz="2000" dirty="0" smtClean="0"/>
              <a:t>import </a:t>
            </a:r>
            <a:r>
              <a:rPr lang="en-IN" sz="2000" dirty="0" err="1" smtClean="0"/>
              <a:t>androidx.compose.ui.res.painterResource</a:t>
            </a:r>
            <a:endParaRPr lang="en-IN" sz="2000" dirty="0" smtClean="0"/>
          </a:p>
          <a:p>
            <a:r>
              <a:rPr lang="en-IN" sz="2000" dirty="0" smtClean="0"/>
              <a:t>import </a:t>
            </a:r>
            <a:r>
              <a:rPr lang="en-IN" sz="2000" dirty="0" err="1" smtClean="0"/>
              <a:t>androidx.compose.ui.text.font.FontWeight</a:t>
            </a:r>
            <a:endParaRPr lang="en-IN" sz="2000" dirty="0" smtClean="0"/>
          </a:p>
          <a:p>
            <a:r>
              <a:rPr lang="en-IN" sz="2000" dirty="0" smtClean="0"/>
              <a:t>import </a:t>
            </a:r>
            <a:r>
              <a:rPr lang="en-IN" sz="2000" dirty="0" err="1" smtClean="0"/>
              <a:t>androidx.compose.ui.text.style.TextAlign</a:t>
            </a:r>
            <a:endParaRPr lang="en-IN" sz="2000" dirty="0" smtClean="0"/>
          </a:p>
          <a:p>
            <a:r>
              <a:rPr lang="en-IN" sz="2000" dirty="0" smtClean="0"/>
              <a:t>import </a:t>
            </a:r>
            <a:r>
              <a:rPr lang="en-IN" sz="2000" dirty="0" err="1" smtClean="0"/>
              <a:t>androidx.compose.ui.unit.dp</a:t>
            </a:r>
            <a:endParaRPr lang="en-IN" sz="2000" dirty="0" smtClean="0"/>
          </a:p>
          <a:p>
            <a:r>
              <a:rPr lang="en-IN" sz="2000" dirty="0" smtClean="0"/>
              <a:t>import </a:t>
            </a:r>
            <a:r>
              <a:rPr lang="en-IN" sz="2000" dirty="0" err="1" smtClean="0"/>
              <a:t>androidx.compose.ui.unit.em</a:t>
            </a:r>
            <a:endParaRPr lang="en-IN" sz="2000" dirty="0" smtClean="0"/>
          </a:p>
          <a:p>
            <a:r>
              <a:rPr lang="en-IN" sz="2000" dirty="0" smtClean="0"/>
              <a:t>import </a:t>
            </a:r>
            <a:r>
              <a:rPr lang="en-IN" sz="2000" dirty="0" err="1" smtClean="0"/>
              <a:t>androidx.compose.ui.unit.sp</a:t>
            </a:r>
            <a:endParaRPr lang="en-IN" sz="2000" dirty="0" smtClean="0"/>
          </a:p>
          <a:p>
            <a:r>
              <a:rPr lang="en-IN" sz="2000" dirty="0" smtClean="0"/>
              <a:t>import </a:t>
            </a:r>
            <a:r>
              <a:rPr lang="en-IN" sz="2000" dirty="0" err="1" smtClean="0"/>
              <a:t>com.example.podcastplayer.ui.theme.PodcastPlayerTheme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1680" y="1225689"/>
            <a:ext cx="13279120" cy="5632311"/>
          </a:xfrm>
          <a:prstGeom prst="rect">
            <a:avLst/>
          </a:prstGeom>
        </p:spPr>
        <p:txBody>
          <a:bodyPr wrap="square">
            <a:spAutoFit/>
          </a:bodyPr>
          <a:lstStyle/>
          <a:p>
            <a:r>
              <a:rPr lang="en-IN" sz="2000" dirty="0" smtClean="0"/>
              <a:t>class </a:t>
            </a:r>
            <a:r>
              <a:rPr lang="en-IN" sz="2000" dirty="0" err="1" smtClean="0"/>
              <a:t>MainActivity</a:t>
            </a:r>
            <a:r>
              <a:rPr lang="en-IN" sz="2000" dirty="0" smtClean="0"/>
              <a:t> : </a:t>
            </a:r>
            <a:r>
              <a:rPr lang="en-IN" sz="2000" dirty="0" err="1" smtClean="0"/>
              <a:t>ComponentActivity</a:t>
            </a:r>
            <a:r>
              <a:rPr lang="en-IN" sz="2000" dirty="0" smtClean="0"/>
              <a:t>() {</a:t>
            </a:r>
            <a:endParaRPr lang="en-IN" sz="2000" dirty="0" smtClean="0"/>
          </a:p>
          <a:p>
            <a:r>
              <a:rPr lang="en-IN" sz="2000" dirty="0" smtClean="0"/>
              <a:t>    override fun </a:t>
            </a:r>
            <a:r>
              <a:rPr lang="en-IN" sz="2000" dirty="0" err="1" smtClean="0"/>
              <a:t>onCreate</a:t>
            </a:r>
            <a:r>
              <a:rPr lang="en-IN" sz="2000" dirty="0" smtClean="0"/>
              <a:t>(</a:t>
            </a:r>
            <a:r>
              <a:rPr lang="en-IN" sz="2000" dirty="0" err="1" smtClean="0"/>
              <a:t>savedInstanceState</a:t>
            </a:r>
            <a:r>
              <a:rPr lang="en-IN" sz="2000" dirty="0" smtClean="0"/>
              <a:t>: Bundle?) {</a:t>
            </a:r>
            <a:endParaRPr lang="en-IN" sz="2000" dirty="0" smtClean="0"/>
          </a:p>
          <a:p>
            <a:r>
              <a:rPr lang="en-IN" sz="2000" dirty="0" smtClean="0"/>
              <a:t>        </a:t>
            </a:r>
            <a:r>
              <a:rPr lang="en-IN" sz="2000" dirty="0" err="1" smtClean="0"/>
              <a:t>super.onCreate</a:t>
            </a:r>
            <a:r>
              <a:rPr lang="en-IN" sz="2000" dirty="0" smtClean="0"/>
              <a:t>(</a:t>
            </a:r>
            <a:r>
              <a:rPr lang="en-IN" sz="2000" dirty="0" err="1" smtClean="0"/>
              <a:t>savedInstanceState</a:t>
            </a:r>
            <a:r>
              <a:rPr lang="en-IN" sz="2000" dirty="0" smtClean="0"/>
              <a:t>)</a:t>
            </a:r>
            <a:endParaRPr lang="en-IN" sz="2000" dirty="0" smtClean="0"/>
          </a:p>
          <a:p>
            <a:r>
              <a:rPr lang="en-IN" sz="2000" dirty="0" smtClean="0"/>
              <a:t>            </a:t>
            </a:r>
            <a:r>
              <a:rPr lang="en-IN" sz="2000" dirty="0" err="1" smtClean="0"/>
              <a:t>setContent</a:t>
            </a:r>
            <a:r>
              <a:rPr lang="en-IN" sz="2000" dirty="0" smtClean="0"/>
              <a:t> {</a:t>
            </a:r>
            <a:endParaRPr lang="en-IN" sz="2000" dirty="0" smtClean="0"/>
          </a:p>
          <a:p>
            <a:r>
              <a:rPr lang="en-IN" sz="2000" dirty="0" smtClean="0"/>
              <a:t>                </a:t>
            </a:r>
            <a:r>
              <a:rPr lang="en-IN" sz="2000" dirty="0" err="1" smtClean="0"/>
              <a:t>PodcastPlayerTheme</a:t>
            </a:r>
            <a:r>
              <a:rPr lang="en-IN" sz="2000" dirty="0" smtClean="0"/>
              <a:t> {</a:t>
            </a:r>
            <a:endParaRPr lang="en-IN" sz="2000" dirty="0" smtClean="0"/>
          </a:p>
          <a:p>
            <a:r>
              <a:rPr lang="en-IN" sz="2000" dirty="0" smtClean="0"/>
              <a:t>                    // A surface container using the 'background' </a:t>
            </a:r>
            <a:r>
              <a:rPr lang="en-IN" sz="2000" dirty="0" err="1" smtClean="0"/>
              <a:t>color</a:t>
            </a:r>
            <a:r>
              <a:rPr lang="en-IN" sz="2000" dirty="0" smtClean="0"/>
              <a:t> from the theme</a:t>
            </a:r>
            <a:endParaRPr lang="en-IN" sz="2000" dirty="0" smtClean="0"/>
          </a:p>
          <a:p>
            <a:r>
              <a:rPr lang="en-IN" sz="2000" dirty="0" smtClean="0"/>
              <a:t>                    Surface(</a:t>
            </a:r>
            <a:endParaRPr lang="en-IN" sz="2000" dirty="0" smtClean="0"/>
          </a:p>
          <a:p>
            <a:r>
              <a:rPr lang="en-IN" sz="2000" dirty="0" smtClean="0"/>
              <a:t>                        modifier = </a:t>
            </a:r>
            <a:r>
              <a:rPr lang="en-IN" sz="2000" dirty="0" err="1" smtClean="0"/>
              <a:t>Modifier.fillMaxSize</a:t>
            </a:r>
            <a:r>
              <a:rPr lang="en-IN" sz="2000" dirty="0" smtClean="0"/>
              <a:t>(),</a:t>
            </a:r>
            <a:endParaRPr lang="en-IN" sz="2000" dirty="0" smtClean="0"/>
          </a:p>
          <a:p>
            <a:r>
              <a:rPr lang="en-IN" sz="2000" dirty="0" smtClean="0"/>
              <a:t>                        </a:t>
            </a:r>
            <a:r>
              <a:rPr lang="en-IN" sz="2000" dirty="0" err="1" smtClean="0"/>
              <a:t>color</a:t>
            </a:r>
            <a:r>
              <a:rPr lang="en-IN" sz="2000" dirty="0" smtClean="0"/>
              <a:t> = </a:t>
            </a:r>
            <a:r>
              <a:rPr lang="en-IN" sz="2000" dirty="0" err="1" smtClean="0"/>
              <a:t>MaterialTheme.colors.background</a:t>
            </a:r>
            <a:endParaRPr lang="en-IN" sz="2000" dirty="0" smtClean="0"/>
          </a:p>
          <a:p>
            <a:endParaRPr lang="en-IN" sz="2000" dirty="0" smtClean="0"/>
          </a:p>
          <a:p>
            <a:r>
              <a:rPr lang="en-IN" sz="2000" dirty="0" smtClean="0"/>
              <a:t>                    ) {</a:t>
            </a:r>
            <a:endParaRPr lang="en-IN" sz="2000" dirty="0" smtClean="0"/>
          </a:p>
          <a:p>
            <a:r>
              <a:rPr lang="en-IN" sz="2000" dirty="0" smtClean="0"/>
              <a:t>                        </a:t>
            </a:r>
            <a:r>
              <a:rPr lang="en-IN" sz="2000" dirty="0" err="1" smtClean="0"/>
              <a:t>playAudio</a:t>
            </a:r>
            <a:r>
              <a:rPr lang="en-IN" sz="2000" dirty="0" smtClean="0"/>
              <a:t>(this)</a:t>
            </a:r>
            <a:endParaRPr lang="en-IN" sz="2000" dirty="0" smtClean="0"/>
          </a:p>
          <a:p>
            <a:endParaRPr lang="en-IN" sz="2000" dirty="0" smtClean="0"/>
          </a:p>
          <a:p>
            <a:r>
              <a:rPr lang="en-IN" sz="2000" dirty="0" smtClean="0"/>
              <a:t>                    }</a:t>
            </a:r>
            <a:endParaRPr lang="en-IN" sz="2000" dirty="0" smtClean="0"/>
          </a:p>
          <a:p>
            <a:r>
              <a:rPr lang="en-IN" sz="2000" dirty="0" smtClean="0"/>
              <a:t>                }</a:t>
            </a:r>
            <a:endParaRPr lang="en-IN" sz="2000" dirty="0" smtClean="0"/>
          </a:p>
          <a:p>
            <a:r>
              <a:rPr lang="en-IN" sz="2000" dirty="0" smtClean="0"/>
              <a:t>            }</a:t>
            </a:r>
            <a:endParaRPr lang="en-IN" sz="2000" dirty="0" smtClean="0"/>
          </a:p>
          <a:p>
            <a:r>
              <a:rPr lang="en-IN" sz="2000" dirty="0" smtClean="0"/>
              <a:t>        }</a:t>
            </a:r>
            <a:endParaRPr lang="en-IN" sz="2000" dirty="0" smtClean="0"/>
          </a:p>
          <a:p>
            <a:r>
              <a:rPr lang="en-IN" sz="2000" dirty="0" smtClean="0"/>
              <a:t>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9280" y="985024"/>
            <a:ext cx="12415520" cy="5632311"/>
          </a:xfrm>
          <a:prstGeom prst="rect">
            <a:avLst/>
          </a:prstGeom>
        </p:spPr>
        <p:txBody>
          <a:bodyPr wrap="square">
            <a:spAutoFit/>
          </a:bodyPr>
          <a:lstStyle/>
          <a:p>
            <a:r>
              <a:rPr lang="en-IN" sz="2000" dirty="0" smtClean="0"/>
              <a:t>@</a:t>
            </a:r>
            <a:r>
              <a:rPr lang="en-IN" sz="2000" dirty="0" err="1" smtClean="0"/>
              <a:t>Composable</a:t>
            </a:r>
            <a:endParaRPr lang="en-IN" sz="2000" dirty="0" smtClean="0"/>
          </a:p>
          <a:p>
            <a:r>
              <a:rPr lang="en-IN" sz="2000" dirty="0" smtClean="0"/>
              <a:t>fun </a:t>
            </a:r>
            <a:r>
              <a:rPr lang="en-IN" sz="2000" dirty="0" err="1" smtClean="0"/>
              <a:t>playAudio</a:t>
            </a:r>
            <a:r>
              <a:rPr lang="en-IN" sz="2000" dirty="0" smtClean="0"/>
              <a:t>(context: Context) {</a:t>
            </a:r>
            <a:endParaRPr lang="en-IN" sz="2000" dirty="0" smtClean="0"/>
          </a:p>
          <a:p>
            <a:endParaRPr lang="en-IN" sz="2000" dirty="0" smtClean="0"/>
          </a:p>
          <a:p>
            <a:r>
              <a:rPr lang="en-IN" sz="2000" dirty="0" smtClean="0"/>
              <a:t>    Column(modifier = </a:t>
            </a:r>
            <a:r>
              <a:rPr lang="en-IN" sz="2000" dirty="0" err="1" smtClean="0"/>
              <a:t>Modifier.fillMaxSize</a:t>
            </a:r>
            <a:r>
              <a:rPr lang="en-IN" sz="2000" dirty="0" smtClean="0"/>
              <a:t>()) {</a:t>
            </a:r>
            <a:endParaRPr lang="en-IN" sz="2000" dirty="0" smtClean="0"/>
          </a:p>
          <a:p>
            <a:endParaRPr lang="en-IN" sz="2000" dirty="0" smtClean="0"/>
          </a:p>
          <a:p>
            <a:r>
              <a:rPr lang="en-IN" sz="2000" dirty="0" smtClean="0"/>
              <a:t>        Column(</a:t>
            </a:r>
            <a:r>
              <a:rPr lang="en-IN" sz="2000" dirty="0" err="1" smtClean="0"/>
              <a:t>horizontalAlignment</a:t>
            </a:r>
            <a:r>
              <a:rPr lang="en-IN" sz="2000" dirty="0" smtClean="0"/>
              <a:t> = </a:t>
            </a:r>
            <a:r>
              <a:rPr lang="en-IN" sz="2000" dirty="0" err="1" smtClean="0"/>
              <a:t>Alignment.CenterHorizontally</a:t>
            </a:r>
            <a:r>
              <a:rPr lang="en-IN" sz="2000" dirty="0" smtClean="0"/>
              <a:t>, </a:t>
            </a:r>
            <a:r>
              <a:rPr lang="en-IN" sz="2000" dirty="0" err="1" smtClean="0"/>
              <a:t>verticalArrangement</a:t>
            </a:r>
            <a:r>
              <a:rPr lang="en-IN" sz="2000" dirty="0" smtClean="0"/>
              <a:t> = </a:t>
            </a:r>
            <a:r>
              <a:rPr lang="en-IN" sz="2000" dirty="0" err="1" smtClean="0"/>
              <a:t>Arrangement.Center</a:t>
            </a:r>
            <a:r>
              <a:rPr lang="en-IN" sz="2000" dirty="0" smtClean="0"/>
              <a:t>) {</a:t>
            </a:r>
            <a:endParaRPr lang="en-IN" sz="2000" dirty="0" smtClean="0"/>
          </a:p>
          <a:p>
            <a:r>
              <a:rPr lang="en-IN" sz="2000" dirty="0" smtClean="0"/>
              <a:t>            Text(text = "PODCAST",</a:t>
            </a:r>
            <a:endParaRPr lang="en-IN" sz="2000" dirty="0" smtClean="0"/>
          </a:p>
          <a:p>
            <a:r>
              <a:rPr lang="en-IN" sz="2000" dirty="0" smtClean="0"/>
              <a:t>                modifier = </a:t>
            </a:r>
            <a:r>
              <a:rPr lang="en-IN" sz="2000" dirty="0" err="1" smtClean="0"/>
              <a:t>Modifier.fillMaxWidth</a:t>
            </a:r>
            <a:r>
              <a:rPr lang="en-IN" sz="2000" dirty="0" smtClean="0"/>
              <a:t>(),</a:t>
            </a:r>
            <a:endParaRPr lang="en-IN" sz="2000" dirty="0" smtClean="0"/>
          </a:p>
          <a:p>
            <a:r>
              <a:rPr lang="en-IN" sz="2000" dirty="0" smtClean="0"/>
              <a:t>                </a:t>
            </a:r>
            <a:r>
              <a:rPr lang="en-IN" sz="2000" dirty="0" err="1" smtClean="0"/>
              <a:t>textAlign</a:t>
            </a:r>
            <a:r>
              <a:rPr lang="en-IN" sz="2000" dirty="0" smtClean="0"/>
              <a:t> = </a:t>
            </a:r>
            <a:r>
              <a:rPr lang="en-IN" sz="2000" dirty="0" err="1" smtClean="0"/>
              <a:t>TextAlign.Center</a:t>
            </a:r>
            <a:r>
              <a:rPr lang="en-IN" sz="2000" dirty="0" smtClean="0"/>
              <a:t>,</a:t>
            </a:r>
            <a:endParaRPr lang="en-IN" sz="2000" dirty="0" smtClean="0"/>
          </a:p>
          <a:p>
            <a:r>
              <a:rPr lang="en-IN" sz="2000" dirty="0" smtClean="0"/>
              <a:t>                </a:t>
            </a:r>
            <a:r>
              <a:rPr lang="en-IN" sz="2000" dirty="0" err="1" smtClean="0"/>
              <a:t>color</a:t>
            </a:r>
            <a:r>
              <a:rPr lang="en-IN" sz="2000" dirty="0" smtClean="0"/>
              <a:t> = </a:t>
            </a:r>
            <a:r>
              <a:rPr lang="en-IN" sz="2000" dirty="0" err="1" smtClean="0"/>
              <a:t>Color</a:t>
            </a:r>
            <a:r>
              <a:rPr lang="en-IN" sz="2000" dirty="0" smtClean="0"/>
              <a:t>(0xFF6a3ef9),</a:t>
            </a:r>
            <a:endParaRPr lang="en-IN" sz="2000" dirty="0" smtClean="0"/>
          </a:p>
          <a:p>
            <a:r>
              <a:rPr lang="en-IN" sz="2000" dirty="0" smtClean="0"/>
              <a:t>                </a:t>
            </a:r>
            <a:r>
              <a:rPr lang="en-IN" sz="2000" dirty="0" err="1" smtClean="0"/>
              <a:t>fontWeight</a:t>
            </a:r>
            <a:r>
              <a:rPr lang="en-IN" sz="2000" dirty="0" smtClean="0"/>
              <a:t> = </a:t>
            </a:r>
            <a:r>
              <a:rPr lang="en-IN" sz="2000" dirty="0" err="1" smtClean="0"/>
              <a:t>FontWeight.Bold</a:t>
            </a:r>
            <a:r>
              <a:rPr lang="en-IN" sz="2000" dirty="0" smtClean="0"/>
              <a:t>,</a:t>
            </a:r>
            <a:endParaRPr lang="en-IN" sz="2000" dirty="0" smtClean="0"/>
          </a:p>
          <a:p>
            <a:r>
              <a:rPr lang="en-IN" sz="2000" dirty="0" smtClean="0"/>
              <a:t>                </a:t>
            </a:r>
            <a:r>
              <a:rPr lang="en-IN" sz="2000" dirty="0" err="1" smtClean="0"/>
              <a:t>fontSize</a:t>
            </a:r>
            <a:r>
              <a:rPr lang="en-IN" sz="2000" dirty="0" smtClean="0"/>
              <a:t> = 36.sp,</a:t>
            </a:r>
            <a:endParaRPr lang="en-IN" sz="2000" dirty="0" smtClean="0"/>
          </a:p>
          <a:p>
            <a:r>
              <a:rPr lang="en-IN" sz="2000" dirty="0" smtClean="0"/>
              <a:t>                style = MaterialTheme.typography.h1,</a:t>
            </a:r>
            <a:endParaRPr lang="en-IN" sz="2000" dirty="0" smtClean="0"/>
          </a:p>
          <a:p>
            <a:r>
              <a:rPr lang="en-IN" sz="2000" dirty="0" smtClean="0"/>
              <a:t>                </a:t>
            </a:r>
            <a:r>
              <a:rPr lang="en-IN" sz="2000" dirty="0" err="1" smtClean="0"/>
              <a:t>letterSpacing</a:t>
            </a:r>
            <a:r>
              <a:rPr lang="en-IN" sz="2000" dirty="0" smtClean="0"/>
              <a:t> = 0.1.em</a:t>
            </a:r>
            <a:endParaRPr lang="en-IN" sz="2000" dirty="0" smtClean="0"/>
          </a:p>
          <a:p>
            <a:endParaRPr lang="en-IN" sz="2000" dirty="0" smtClean="0"/>
          </a:p>
          <a:p>
            <a:r>
              <a:rPr lang="en-IN" sz="2000" dirty="0" smtClean="0"/>
              <a:t>            )</a:t>
            </a:r>
            <a:endParaRPr lang="en-IN" sz="2000" dirty="0" smtClean="0"/>
          </a:p>
          <a:p>
            <a:r>
              <a:rPr lang="en-IN" sz="2000" dirty="0" smtClean="0"/>
              <a:t>        }</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636881"/>
            <a:ext cx="9215120" cy="4093428"/>
          </a:xfrm>
          <a:prstGeom prst="rect">
            <a:avLst/>
          </a:prstGeom>
        </p:spPr>
        <p:txBody>
          <a:bodyPr wrap="square">
            <a:spAutoFit/>
          </a:bodyPr>
          <a:lstStyle/>
          <a:p>
            <a:r>
              <a:rPr lang="en-IN" sz="2000" dirty="0" smtClean="0"/>
              <a:t> Column(modifier = Modifier</a:t>
            </a:r>
            <a:endParaRPr lang="en-IN" sz="2000" dirty="0" smtClean="0"/>
          </a:p>
          <a:p>
            <a:r>
              <a:rPr lang="en-IN" sz="2000" dirty="0" smtClean="0"/>
              <a:t>            .</a:t>
            </a:r>
            <a:r>
              <a:rPr lang="en-IN" sz="2000" dirty="0" err="1" smtClean="0"/>
              <a:t>fillMaxSize</a:t>
            </a:r>
            <a:r>
              <a:rPr lang="en-IN" sz="2000" dirty="0" smtClean="0"/>
              <a:t>()</a:t>
            </a:r>
            <a:endParaRPr lang="en-IN" sz="2000" dirty="0" smtClean="0"/>
          </a:p>
          <a:p>
            <a:r>
              <a:rPr lang="en-IN" sz="2000" dirty="0" smtClean="0"/>
              <a:t>            .</a:t>
            </a:r>
            <a:r>
              <a:rPr lang="en-IN" sz="2000" dirty="0" err="1" smtClean="0"/>
              <a:t>verticalScroll</a:t>
            </a:r>
            <a:r>
              <a:rPr lang="en-IN" sz="2000" dirty="0" smtClean="0"/>
              <a:t>(</a:t>
            </a:r>
            <a:r>
              <a:rPr lang="en-IN" sz="2000" dirty="0" err="1" smtClean="0"/>
              <a:t>rememberScrollState</a:t>
            </a:r>
            <a:r>
              <a:rPr lang="en-IN" sz="2000" dirty="0" smtClean="0"/>
              <a:t>())) {</a:t>
            </a:r>
            <a:endParaRPr lang="en-IN" sz="2000" dirty="0" smtClean="0"/>
          </a:p>
          <a:p>
            <a:endParaRPr lang="en-IN" sz="2000" dirty="0" smtClean="0"/>
          </a:p>
          <a:p>
            <a:endParaRPr lang="en-IN" sz="2000" dirty="0" smtClean="0"/>
          </a:p>
          <a:p>
            <a:r>
              <a:rPr lang="en-IN" sz="2000" dirty="0" smtClean="0"/>
              <a:t>            Card(</a:t>
            </a:r>
            <a:endParaRPr lang="en-IN" sz="2000" dirty="0" smtClean="0"/>
          </a:p>
          <a:p>
            <a:r>
              <a:rPr lang="en-IN" sz="2000" dirty="0" smtClean="0"/>
              <a:t>                elevation = 12.dp,</a:t>
            </a:r>
            <a:endParaRPr lang="en-IN" sz="2000" dirty="0" smtClean="0"/>
          </a:p>
          <a:p>
            <a:r>
              <a:rPr lang="en-IN" sz="2000" dirty="0" smtClean="0"/>
              <a:t>                border = </a:t>
            </a:r>
            <a:r>
              <a:rPr lang="en-IN" sz="2000" dirty="0" err="1" smtClean="0"/>
              <a:t>BorderStroke</a:t>
            </a:r>
            <a:r>
              <a:rPr lang="en-IN" sz="2000" dirty="0" smtClean="0"/>
              <a:t>(1.dp, </a:t>
            </a:r>
            <a:r>
              <a:rPr lang="en-IN" sz="2000" dirty="0" err="1" smtClean="0"/>
              <a:t>Color.Magenta</a:t>
            </a:r>
            <a:r>
              <a:rPr lang="en-IN" sz="2000" dirty="0" smtClean="0"/>
              <a:t>),</a:t>
            </a:r>
            <a:endParaRPr lang="en-IN" sz="2000" dirty="0" smtClean="0"/>
          </a:p>
          <a:p>
            <a:r>
              <a:rPr lang="en-IN" sz="2000" dirty="0" smtClean="0"/>
              <a:t>                modifier = Modifier</a:t>
            </a:r>
            <a:endParaRPr lang="en-IN" sz="2000" dirty="0" smtClean="0"/>
          </a:p>
          <a:p>
            <a:r>
              <a:rPr lang="en-IN" sz="2000" dirty="0" smtClean="0"/>
              <a:t>                    .padding(16.dp)</a:t>
            </a:r>
            <a:endParaRPr lang="en-IN" sz="2000" dirty="0" smtClean="0"/>
          </a:p>
          <a:p>
            <a:r>
              <a:rPr lang="en-IN" sz="2000" dirty="0" smtClean="0"/>
              <a:t>                    .</a:t>
            </a:r>
            <a:r>
              <a:rPr lang="en-IN" sz="2000" dirty="0" err="1" smtClean="0"/>
              <a:t>fillMaxWidth</a:t>
            </a:r>
            <a:r>
              <a:rPr lang="en-IN" sz="2000" dirty="0" smtClean="0"/>
              <a:t>()</a:t>
            </a:r>
            <a:endParaRPr lang="en-IN" sz="2000" dirty="0" smtClean="0"/>
          </a:p>
          <a:p>
            <a:r>
              <a:rPr lang="en-IN" sz="2000" dirty="0" smtClean="0"/>
              <a:t>                    .height(250.dp)</a:t>
            </a:r>
            <a:endParaRPr lang="en-IN" sz="2000" dirty="0" smtClean="0"/>
          </a:p>
          <a:p>
            <a:r>
              <a:rPr lang="en-IN" sz="2000" dirty="0" smtClean="0"/>
              <a:t>            )</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5040" y="1096784"/>
            <a:ext cx="9702800" cy="5016758"/>
          </a:xfrm>
          <a:prstGeom prst="rect">
            <a:avLst/>
          </a:prstGeom>
        </p:spPr>
        <p:txBody>
          <a:bodyPr wrap="square">
            <a:spAutoFit/>
          </a:bodyPr>
          <a:lstStyle/>
          <a:p>
            <a:r>
              <a:rPr lang="en-IN" sz="2000" dirty="0" smtClean="0"/>
              <a:t>{</a:t>
            </a:r>
            <a:endParaRPr lang="en-IN" sz="2000" dirty="0" smtClean="0"/>
          </a:p>
          <a:p>
            <a:r>
              <a:rPr lang="en-IN" sz="2000" dirty="0" smtClean="0"/>
              <a:t>                </a:t>
            </a:r>
            <a:r>
              <a:rPr lang="en-IN" sz="2000" dirty="0" err="1" smtClean="0"/>
              <a:t>val</a:t>
            </a:r>
            <a:r>
              <a:rPr lang="en-IN" sz="2000" dirty="0" smtClean="0"/>
              <a:t> </a:t>
            </a:r>
            <a:r>
              <a:rPr lang="en-IN" sz="2000" dirty="0" err="1" smtClean="0"/>
              <a:t>mp</a:t>
            </a:r>
            <a:r>
              <a:rPr lang="en-IN" sz="2000" dirty="0" smtClean="0"/>
              <a:t>: </a:t>
            </a:r>
            <a:r>
              <a:rPr lang="en-IN" sz="2000" dirty="0" err="1" smtClean="0"/>
              <a:t>MediaPlayer</a:t>
            </a:r>
            <a:r>
              <a:rPr lang="en-IN" sz="2000" dirty="0" smtClean="0"/>
              <a:t> = </a:t>
            </a:r>
            <a:r>
              <a:rPr lang="en-IN" sz="2000" dirty="0" err="1" smtClean="0"/>
              <a:t>MediaPlayer.create</a:t>
            </a:r>
            <a:r>
              <a:rPr lang="en-IN" sz="2000" dirty="0" smtClean="0"/>
              <a:t>(context, </a:t>
            </a:r>
            <a:r>
              <a:rPr lang="en-IN" sz="2000" dirty="0" err="1" smtClean="0"/>
              <a:t>R.raw.audio</a:t>
            </a:r>
            <a:r>
              <a:rPr lang="en-IN" sz="2000" dirty="0" smtClean="0"/>
              <a:t>)</a:t>
            </a:r>
            <a:endParaRPr lang="en-IN" sz="2000" dirty="0" smtClean="0"/>
          </a:p>
          <a:p>
            <a:endParaRPr lang="en-IN" sz="2000" dirty="0" smtClean="0"/>
          </a:p>
          <a:p>
            <a:r>
              <a:rPr lang="en-IN" sz="2000" dirty="0" smtClean="0"/>
              <a:t>                Column(</a:t>
            </a:r>
            <a:endParaRPr lang="en-IN" sz="2000" dirty="0" smtClean="0"/>
          </a:p>
          <a:p>
            <a:r>
              <a:rPr lang="en-IN" sz="2000" dirty="0" smtClean="0"/>
              <a:t>                    modifier = </a:t>
            </a:r>
            <a:r>
              <a:rPr lang="en-IN" sz="2000" dirty="0" err="1" smtClean="0"/>
              <a:t>Modifier.fillMaxSize</a:t>
            </a:r>
            <a:r>
              <a:rPr lang="en-IN" sz="2000" dirty="0" smtClean="0"/>
              <a:t>(),</a:t>
            </a:r>
            <a:endParaRPr lang="en-IN" sz="2000" dirty="0" smtClean="0"/>
          </a:p>
          <a:p>
            <a:r>
              <a:rPr lang="en-IN" sz="2000" dirty="0" smtClean="0"/>
              <a:t>                    </a:t>
            </a:r>
            <a:r>
              <a:rPr lang="en-IN" sz="2000" dirty="0" err="1" smtClean="0"/>
              <a:t>horizontalAlignment</a:t>
            </a:r>
            <a:r>
              <a:rPr lang="en-IN" sz="2000" dirty="0" smtClean="0"/>
              <a:t> = </a:t>
            </a:r>
            <a:r>
              <a:rPr lang="en-IN" sz="2000" dirty="0" err="1" smtClean="0"/>
              <a:t>Alignment.CenterHorizontally</a:t>
            </a:r>
            <a:endParaRPr lang="en-IN" sz="2000" dirty="0" smtClean="0"/>
          </a:p>
          <a:p>
            <a:r>
              <a:rPr lang="en-IN" sz="2000" dirty="0" smtClean="0"/>
              <a:t>                ) {</a:t>
            </a:r>
            <a:endParaRPr lang="en-IN" sz="2000" dirty="0" smtClean="0"/>
          </a:p>
          <a:p>
            <a:endParaRPr lang="en-IN" sz="2000" dirty="0" smtClean="0"/>
          </a:p>
          <a:p>
            <a:r>
              <a:rPr lang="en-IN" sz="2000" dirty="0" smtClean="0"/>
              <a:t>                    Image(</a:t>
            </a:r>
            <a:endParaRPr lang="en-IN" sz="2000" dirty="0" smtClean="0"/>
          </a:p>
          <a:p>
            <a:r>
              <a:rPr lang="en-IN" sz="2000" dirty="0" smtClean="0"/>
              <a:t>                        painter = </a:t>
            </a:r>
            <a:r>
              <a:rPr lang="en-IN" sz="2000" dirty="0" err="1" smtClean="0"/>
              <a:t>painterResource</a:t>
            </a:r>
            <a:r>
              <a:rPr lang="en-IN" sz="2000" dirty="0" smtClean="0"/>
              <a:t>(id = </a:t>
            </a:r>
            <a:r>
              <a:rPr lang="en-IN" sz="2000" dirty="0" err="1" smtClean="0"/>
              <a:t>R.drawable.img</a:t>
            </a:r>
            <a:r>
              <a:rPr lang="en-IN" sz="2000" dirty="0" smtClean="0"/>
              <a:t>),</a:t>
            </a:r>
            <a:endParaRPr lang="en-IN" sz="2000" dirty="0" smtClean="0"/>
          </a:p>
          <a:p>
            <a:r>
              <a:rPr lang="en-IN" sz="2000" dirty="0" smtClean="0"/>
              <a:t>                        </a:t>
            </a:r>
            <a:r>
              <a:rPr lang="en-IN" sz="2000" dirty="0" err="1" smtClean="0"/>
              <a:t>contentDescription</a:t>
            </a:r>
            <a:r>
              <a:rPr lang="en-IN" sz="2000" dirty="0" smtClean="0"/>
              <a:t> = null,</a:t>
            </a:r>
            <a:endParaRPr lang="en-IN" sz="2000" dirty="0" smtClean="0"/>
          </a:p>
          <a:p>
            <a:r>
              <a:rPr lang="en-IN" sz="2000" dirty="0" smtClean="0"/>
              <a:t>                        modifier = Modifier</a:t>
            </a:r>
            <a:endParaRPr lang="en-IN" sz="2000" dirty="0" smtClean="0"/>
          </a:p>
          <a:p>
            <a:r>
              <a:rPr lang="en-IN" sz="2000" dirty="0" smtClean="0"/>
              <a:t>                            .height(150.dp)</a:t>
            </a:r>
            <a:endParaRPr lang="en-IN" sz="2000" dirty="0" smtClean="0"/>
          </a:p>
          <a:p>
            <a:r>
              <a:rPr lang="en-IN" sz="2000" dirty="0" smtClean="0"/>
              <a:t>                            .width(200.dp),</a:t>
            </a:r>
            <a:endParaRPr lang="en-IN" sz="2000" dirty="0" smtClean="0"/>
          </a:p>
          <a:p>
            <a:endParaRPr lang="en-IN" sz="2000" dirty="0" smtClean="0"/>
          </a:p>
          <a:p>
            <a:r>
              <a:rPr lang="en-IN" sz="2000" dirty="0" smtClean="0"/>
              <a:t>                        )</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6960" y="1089303"/>
            <a:ext cx="10556240" cy="5632311"/>
          </a:xfrm>
          <a:prstGeom prst="rect">
            <a:avLst/>
          </a:prstGeom>
        </p:spPr>
        <p:txBody>
          <a:bodyPr wrap="square">
            <a:spAutoFit/>
          </a:bodyPr>
          <a:lstStyle/>
          <a:p>
            <a:r>
              <a:rPr lang="en-IN" sz="2000" dirty="0" smtClean="0"/>
              <a:t>Text(</a:t>
            </a:r>
            <a:endParaRPr lang="en-IN" sz="2000" dirty="0" smtClean="0"/>
          </a:p>
          <a:p>
            <a:r>
              <a:rPr lang="en-IN" sz="2000" dirty="0" smtClean="0"/>
              <a:t>                        text = "</a:t>
            </a:r>
            <a:r>
              <a:rPr lang="en-IN" sz="2000" dirty="0" err="1" smtClean="0"/>
              <a:t>GaurGopalDas</a:t>
            </a:r>
            <a:r>
              <a:rPr lang="en-IN" sz="2000" dirty="0" smtClean="0"/>
              <a:t> Returns To TRS - Life, Monkhood &amp; Spirituality",</a:t>
            </a:r>
            <a:endParaRPr lang="en-IN" sz="2000" dirty="0" smtClean="0"/>
          </a:p>
          <a:p>
            <a:r>
              <a:rPr lang="en-IN" sz="2000" dirty="0" smtClean="0"/>
              <a:t>                        </a:t>
            </a:r>
            <a:r>
              <a:rPr lang="en-IN" sz="2000" dirty="0" err="1" smtClean="0"/>
              <a:t>textAlign</a:t>
            </a:r>
            <a:r>
              <a:rPr lang="en-IN" sz="2000" dirty="0" smtClean="0"/>
              <a:t> = </a:t>
            </a:r>
            <a:r>
              <a:rPr lang="en-IN" sz="2000" dirty="0" err="1" smtClean="0"/>
              <a:t>TextAlign.Center</a:t>
            </a:r>
            <a:r>
              <a:rPr lang="en-IN" sz="2000" dirty="0" smtClean="0"/>
              <a:t>,</a:t>
            </a:r>
            <a:endParaRPr lang="en-IN" sz="2000" dirty="0" smtClean="0"/>
          </a:p>
          <a:p>
            <a:r>
              <a:rPr lang="en-IN" sz="2000" dirty="0" smtClean="0"/>
              <a:t>                        modifier = </a:t>
            </a:r>
            <a:r>
              <a:rPr lang="en-IN" sz="2000" dirty="0" err="1" smtClean="0"/>
              <a:t>Modifier.padding</a:t>
            </a:r>
            <a:r>
              <a:rPr lang="en-IN" sz="2000" dirty="0" smtClean="0"/>
              <a:t>(start = 20.dp, end = 20.dp)</a:t>
            </a:r>
            <a:endParaRPr lang="en-IN" sz="2000" dirty="0" smtClean="0"/>
          </a:p>
          <a:p>
            <a:r>
              <a:rPr lang="en-IN" sz="2000" dirty="0" smtClean="0"/>
              <a:t>                    )</a:t>
            </a:r>
            <a:endParaRPr lang="en-IN" sz="2000" dirty="0" smtClean="0"/>
          </a:p>
          <a:p>
            <a:r>
              <a:rPr lang="en-IN" sz="2000" dirty="0" smtClean="0"/>
              <a:t>                    Row() {</a:t>
            </a:r>
            <a:endParaRPr lang="en-IN" sz="2000" dirty="0" smtClean="0"/>
          </a:p>
          <a:p>
            <a:endParaRPr lang="en-IN" sz="2000" dirty="0" smtClean="0"/>
          </a:p>
          <a:p>
            <a:r>
              <a:rPr lang="en-IN" sz="2000" dirty="0" smtClean="0"/>
              <a:t>                        </a:t>
            </a:r>
            <a:r>
              <a:rPr lang="en-IN" sz="2000" dirty="0" err="1" smtClean="0"/>
              <a:t>IconButton</a:t>
            </a:r>
            <a:r>
              <a:rPr lang="en-IN" sz="2000" dirty="0" smtClean="0"/>
              <a:t>(</a:t>
            </a:r>
            <a:r>
              <a:rPr lang="en-IN" sz="2000" dirty="0" err="1" smtClean="0"/>
              <a:t>onClick</a:t>
            </a:r>
            <a:r>
              <a:rPr lang="en-IN" sz="2000" dirty="0" smtClean="0"/>
              <a:t> = { </a:t>
            </a:r>
            <a:r>
              <a:rPr lang="en-IN" sz="2000" dirty="0" err="1" smtClean="0"/>
              <a:t>mp.start</a:t>
            </a:r>
            <a:r>
              <a:rPr lang="en-IN" sz="2000" dirty="0" smtClean="0"/>
              <a:t>() }, modifier = </a:t>
            </a:r>
            <a:r>
              <a:rPr lang="en-IN" sz="2000" dirty="0" err="1" smtClean="0"/>
              <a:t>Modifier.size</a:t>
            </a:r>
            <a:r>
              <a:rPr lang="en-IN" sz="2000" dirty="0" smtClean="0"/>
              <a:t>(35.dp)) {</a:t>
            </a:r>
            <a:endParaRPr lang="en-IN" sz="2000" dirty="0" smtClean="0"/>
          </a:p>
          <a:p>
            <a:r>
              <a:rPr lang="en-IN" sz="2000" dirty="0" smtClean="0"/>
              <a:t>                            Icon(</a:t>
            </a:r>
            <a:endParaRPr lang="en-IN" sz="2000" dirty="0" smtClean="0"/>
          </a:p>
          <a:p>
            <a:r>
              <a:rPr lang="en-IN" sz="2000" dirty="0" smtClean="0"/>
              <a:t>                                painter = </a:t>
            </a:r>
            <a:r>
              <a:rPr lang="en-IN" sz="2000" dirty="0" err="1" smtClean="0"/>
              <a:t>painterResource</a:t>
            </a:r>
            <a:r>
              <a:rPr lang="en-IN" sz="2000" dirty="0" smtClean="0"/>
              <a:t>(id = </a:t>
            </a:r>
            <a:r>
              <a:rPr lang="en-IN" sz="2000" dirty="0" err="1" smtClean="0"/>
              <a:t>R.drawable.play</a:t>
            </a:r>
            <a:r>
              <a:rPr lang="en-IN" sz="2000" dirty="0" smtClean="0"/>
              <a:t>),</a:t>
            </a:r>
            <a:endParaRPr lang="en-IN" sz="2000" dirty="0" smtClean="0"/>
          </a:p>
          <a:p>
            <a:r>
              <a:rPr lang="en-IN" sz="2000" dirty="0" smtClean="0"/>
              <a:t>                                </a:t>
            </a:r>
            <a:r>
              <a:rPr lang="en-IN" sz="2000" dirty="0" err="1" smtClean="0"/>
              <a:t>contentDescription</a:t>
            </a:r>
            <a:r>
              <a:rPr lang="en-IN" sz="2000" dirty="0" smtClean="0"/>
              <a:t> = ""</a:t>
            </a:r>
            <a:endParaRPr lang="en-IN" sz="2000" dirty="0" smtClean="0"/>
          </a:p>
          <a:p>
            <a:r>
              <a:rPr lang="en-IN" sz="2000" dirty="0" smtClean="0"/>
              <a:t>                            )</a:t>
            </a:r>
            <a:endParaRPr lang="en-IN" sz="2000" dirty="0" smtClean="0"/>
          </a:p>
          <a:p>
            <a:r>
              <a:rPr lang="en-IN" sz="2000" dirty="0" smtClean="0"/>
              <a:t>                        }</a:t>
            </a:r>
            <a:endParaRPr lang="en-IN" sz="2000" dirty="0" smtClean="0"/>
          </a:p>
          <a:p>
            <a:r>
              <a:rPr lang="en-IN" sz="2000" dirty="0"/>
              <a:t> </a:t>
            </a:r>
            <a:r>
              <a:rPr lang="en-IN" sz="2000" dirty="0" smtClean="0"/>
              <a:t>                  }</a:t>
            </a:r>
            <a:endParaRPr lang="en-IN" sz="2000" dirty="0" smtClean="0"/>
          </a:p>
          <a:p>
            <a:endParaRPr lang="en-IN" sz="2000" dirty="0" smtClean="0"/>
          </a:p>
          <a:p>
            <a:r>
              <a:rPr lang="en-IN" sz="2000" dirty="0" smtClean="0"/>
              <a:t>            }</a:t>
            </a:r>
            <a:endParaRPr lang="en-IN" sz="2000" dirty="0" smtClean="0"/>
          </a:p>
          <a:p>
            <a:endParaRPr lang="en-IN" sz="2000" dirty="0" smtClean="0"/>
          </a:p>
          <a:p>
            <a:endParaRPr lang="en-IN"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13799</Words>
  <Application>WPS Presentation</Application>
  <PresentationFormat>Widescreen</PresentationFormat>
  <Paragraphs>397</Paragraphs>
  <Slides>30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30</vt:i4>
      </vt:variant>
    </vt:vector>
  </HeadingPairs>
  <TitlesOfParts>
    <vt:vector size="46" baseType="lpstr">
      <vt:lpstr>Arial</vt:lpstr>
      <vt:lpstr>SimSun</vt:lpstr>
      <vt:lpstr>Wingdings</vt:lpstr>
      <vt:lpstr>Wingdings 3</vt:lpstr>
      <vt:lpstr>Arial</vt:lpstr>
      <vt:lpstr>Algerian</vt:lpstr>
      <vt:lpstr>Avignon Pro Demi</vt:lpstr>
      <vt:lpstr>Yu Gothic UI Semibold</vt:lpstr>
      <vt:lpstr>Century Gothic</vt:lpstr>
      <vt:lpstr>Microsoft YaHei</vt:lpstr>
      <vt:lpstr>Arial Unicode MS</vt:lpstr>
      <vt:lpstr>Calibri</vt:lpstr>
      <vt:lpstr>Arial Black</vt:lpstr>
      <vt:lpstr>Arial Rounded MT Bold</vt:lpstr>
      <vt:lpstr>Bahnschrift SemiBold</vt:lpstr>
      <vt:lpstr>Ion Boardroom</vt:lpstr>
      <vt:lpstr> Podcast Plus: A Redux-Inspired Podcast App with Dynamic Themes for Android </vt:lpstr>
      <vt:lpstr>OBJECTIVE: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Podcast Plus: A Redux-Inspired Podcast App with Dynamic Themes for Android</dc:title>
  <dc:creator>Ebin Roshan</dc:creator>
  <cp:lastModifiedBy>Magi Nandhu</cp:lastModifiedBy>
  <cp:revision>10</cp:revision>
  <dcterms:created xsi:type="dcterms:W3CDTF">2024-11-17T12:26:00Z</dcterms:created>
  <dcterms:modified xsi:type="dcterms:W3CDTF">2024-11-17T16:08:58Z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5424778EF154405E9F84501A0E38726A_13</vt:lpwstr>
  </property>
  <property fmtid="{D5CDD505-2E9C-101B-9397-08002B2CF9AE}" pid="3" name="KSOProductBuildVer">
    <vt:lpwstr>1033-12.2.0.18283</vt:lpwstr>
  </property>
</Properties>
</file>