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0" r:id="rId4"/>
    <p:sldId id="269" r:id="rId5"/>
    <p:sldId id="261" r:id="rId6"/>
    <p:sldId id="264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65" r:id="rId15"/>
    <p:sldId id="278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1194B6-105C-47DD-8401-E9EA9F8BC417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E160534-0B07-4437-8F12-9791427460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www.assurance-ccs.com/IMG/jpg/discotheque1.jp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15370" cy="1857388"/>
          </a:xfrm>
        </p:spPr>
        <p:txBody>
          <a:bodyPr>
            <a:normAutofit/>
          </a:bodyPr>
          <a:lstStyle/>
          <a:p>
            <a:r>
              <a:rPr lang="ru-RU" b="1" dirty="0" smtClean="0"/>
              <a:t>Тема: «Скажи </a:t>
            </a:r>
            <a:r>
              <a:rPr lang="ru-RU" b="1" dirty="0"/>
              <a:t>наркотикам – нет</a:t>
            </a:r>
            <a:r>
              <a:rPr lang="ru-RU" b="1" dirty="0" smtClean="0"/>
              <a:t>!»</a:t>
            </a:r>
            <a:endParaRPr lang="ru-RU" sz="5400" b="1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2643182"/>
            <a:ext cx="3271846" cy="36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Наркотики – личное дело каждого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199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Потреблять – не продавать.</a:t>
            </a:r>
          </a:p>
          <a:p>
            <a:r>
              <a:rPr lang="ru-RU" sz="3200" dirty="0"/>
              <a:t>За это не накажут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55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Ответственность за потребление распространение и хранение наркотиков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743200"/>
            <a:ext cx="8280920" cy="3710136"/>
          </a:xfrm>
        </p:spPr>
        <p:txBody>
          <a:bodyPr>
            <a:normAutofit/>
          </a:bodyPr>
          <a:lstStyle/>
          <a:p>
            <a:r>
              <a:rPr lang="ru-RU" dirty="0"/>
              <a:t>Потребление наркотических средств или психотропных веществ без назначения врача, за исключением случаев, предусмотренных частью 3 статьи 20.20, статьей 20.22 настоящего Кодекса, -</a:t>
            </a:r>
          </a:p>
          <a:p>
            <a:r>
              <a:rPr lang="ru-RU" dirty="0"/>
              <a:t>(в ред. Федерального закона от 05.12.2005 N 156-ФЗ)</a:t>
            </a:r>
          </a:p>
          <a:p>
            <a:r>
              <a:rPr lang="ru-RU" dirty="0">
                <a:solidFill>
                  <a:srgbClr val="C00000"/>
                </a:solidFill>
              </a:rPr>
              <a:t>влечет наложение административного штрафа в размере от четырех тысяч до пяти тысяч рублей или административный арест на срок до пятнадцати суток.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885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Ответственность за потребление распространение и хранение наркотиков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743200"/>
            <a:ext cx="8280920" cy="371013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Незаконные приобретение, хранение, перевозка, изготовление, переработка без цели сбыта наркотических средств, психотропных веществ или их аналогов, а также незаконные приобретение, хранение, перевозка без цели сбыта растений, содержащих наркотические средства или психотропные вещества, либо их частей, содержащих наркотические средства или психотропные вещества, -</a:t>
            </a:r>
          </a:p>
          <a:p>
            <a:r>
              <a:rPr lang="ru-RU" dirty="0"/>
              <a:t>(в ред. Федеральных законов от 08.12.2003 N 161-ФЗ, от 19.05.2010 N 87-ФЗ)</a:t>
            </a:r>
          </a:p>
          <a:p>
            <a:r>
              <a:rPr lang="ru-RU" dirty="0">
                <a:solidFill>
                  <a:srgbClr val="C00000"/>
                </a:solidFill>
              </a:rPr>
              <a:t>влекут наложение административного штрафа в размере от четырех тысяч до пяти тысяч рублей или административный арест на срок до пятнадцати суток.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555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836712"/>
            <a:ext cx="849694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285728"/>
            <a:ext cx="8215370" cy="1857388"/>
          </a:xfrm>
        </p:spPr>
        <p:txBody>
          <a:bodyPr>
            <a:normAutofit/>
          </a:bodyPr>
          <a:lstStyle/>
          <a:p>
            <a:r>
              <a:rPr lang="ru-RU" b="1" dirty="0"/>
              <a:t>Тренинг «Нить будущего»</a:t>
            </a:r>
            <a:endParaRPr lang="ru-RU" sz="5400" b="1" u="sng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1367632" y="2852936"/>
            <a:ext cx="6480174" cy="167322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Какими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 видите себя в будущем?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avatars.mds.yandex.net/get-pdb/881477/7c8cfbe3-2493-49b1-ac29-8da6f7ef1aa2/s12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47" y="4221088"/>
            <a:ext cx="2877344" cy="218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71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000" b="1" dirty="0" smtClean="0">
                <a:solidFill>
                  <a:srgbClr val="00B0F0"/>
                </a:solidFill>
              </a:rPr>
              <a:t>  Из истории…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143000" y="1500188"/>
            <a:ext cx="3429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Знакомство человека с наркотиками  состоялось тысячелетия назад. Люди каменного века знали гашиш, опиум, кокаин и использовали их для поднятия боевого духа перед боевыми действиями или на религиозных обрядах. </a:t>
            </a: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4214813" y="3714750"/>
            <a:ext cx="3643312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Шумерская цивилизация оставила на глиняных табличках                                                                                                                                                     (3500 г. до н.э.) самые ранние советы по приготовлению и употреблению опиума. </a:t>
            </a:r>
          </a:p>
        </p:txBody>
      </p:sp>
      <p:pic>
        <p:nvPicPr>
          <p:cNvPr id="6" name="Рисунок 5" descr="492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4071938"/>
            <a:ext cx="21844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Каменный_век_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1500174"/>
            <a:ext cx="3197225" cy="207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4273888" y="5335601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Шумеры называли его "гиль", </a:t>
            </a:r>
          </a:p>
          <a:p>
            <a:r>
              <a:rPr lang="ru-RU" dirty="0">
                <a:latin typeface="Calibri" pitchFamily="34" charset="0"/>
              </a:rPr>
              <a:t>что означает, "радость".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657244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Статистика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>
          <a:xfrm>
            <a:off x="500034" y="1000108"/>
            <a:ext cx="7312326" cy="4589132"/>
          </a:xfrm>
        </p:spPr>
        <p:txBody>
          <a:bodyPr>
            <a:noAutofit/>
          </a:bodyPr>
          <a:lstStyle/>
          <a:p>
            <a:endParaRPr lang="ru-RU" sz="4000" dirty="0" smtClean="0"/>
          </a:p>
          <a:p>
            <a:r>
              <a:rPr lang="ru-RU" sz="4000" dirty="0" smtClean="0"/>
              <a:t>20% - это школьники</a:t>
            </a:r>
          </a:p>
          <a:p>
            <a:r>
              <a:rPr lang="ru-RU" sz="4000" dirty="0" smtClean="0"/>
              <a:t>60% - молодежь в возрасте 16-30 лет</a:t>
            </a:r>
          </a:p>
          <a:p>
            <a:r>
              <a:rPr lang="ru-RU" sz="4000" dirty="0" smtClean="0"/>
              <a:t>20</a:t>
            </a:r>
            <a:r>
              <a:rPr lang="ru-RU" sz="4000" dirty="0"/>
              <a:t>% - люди более старшего возраста</a:t>
            </a:r>
          </a:p>
          <a:p>
            <a:endParaRPr lang="ru-RU" sz="4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6" y="4429132"/>
            <a:ext cx="3571900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179512" y="3931049"/>
            <a:ext cx="86042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lang="ru-RU" sz="24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Georgia" pitchFamily="18" charset="0"/>
              </a:rPr>
              <a:t>М</a:t>
            </a:r>
            <a:r>
              <a:rPr lang="ru-RU" sz="2400" b="1" dirty="0" smtClean="0">
                <a:effectLst>
                  <a:outerShdw blurRad="38100" dist="38100" dir="2700000" algn="tl">
                    <a:srgbClr val="010199"/>
                  </a:outerShdw>
                </a:effectLst>
                <a:latin typeface="Georgia" pitchFamily="18" charset="0"/>
              </a:rPr>
              <a:t>еста </a:t>
            </a:r>
            <a:r>
              <a:rPr lang="ru-RU" sz="24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Georgia" pitchFamily="18" charset="0"/>
              </a:rPr>
              <a:t>массового развлечения молодежи, </a:t>
            </a:r>
          </a:p>
          <a:p>
            <a:pPr algn="ctr"/>
            <a:r>
              <a:rPr lang="ru-RU" sz="2400" b="1" dirty="0">
                <a:effectLst>
                  <a:outerShdw blurRad="38100" dist="38100" dir="2700000" algn="tl">
                    <a:srgbClr val="010199"/>
                  </a:outerShdw>
                </a:effectLst>
                <a:latin typeface="Georgia" pitchFamily="18" charset="0"/>
              </a:rPr>
              <a:t>в первую очередь дискотеки, являются сегодня основными местами распространения наркотиков. </a:t>
            </a:r>
          </a:p>
        </p:txBody>
      </p:sp>
      <p:pic>
        <p:nvPicPr>
          <p:cNvPr id="80899" name="Picture 3" descr="Картинка 47 из 6400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85728"/>
            <a:ext cx="5435600" cy="363061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286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Продолжительность жизни наркоманов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 smtClean="0"/>
              <a:t>С </a:t>
            </a:r>
            <a:r>
              <a:rPr lang="ru-RU" sz="3200" dirty="0" smtClean="0"/>
              <a:t>момента начала употребления наркотиков продолжительность жизни наркоманов составляет в среднем</a:t>
            </a:r>
          </a:p>
          <a:p>
            <a:pPr marL="0" indent="0" algn="ctr">
              <a:buNone/>
            </a:pPr>
            <a:r>
              <a:rPr lang="ru-RU" sz="3200" dirty="0" smtClean="0">
                <a:solidFill>
                  <a:srgbClr val="C00000"/>
                </a:solidFill>
              </a:rPr>
              <a:t>4- 5 лет</a:t>
            </a:r>
            <a:endParaRPr lang="ru-RU" sz="3200" dirty="0">
              <a:solidFill>
                <a:srgbClr val="C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857628"/>
            <a:ext cx="3548070" cy="252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/>
              <a:t>От очередного употребления наркотика всегда можно отказаться</a:t>
            </a: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№1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Наркотики делятся на «лёгкие» и «тяжёлые»</a:t>
            </a:r>
          </a:p>
          <a:p>
            <a:pPr>
              <a:buNone/>
            </a:pP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857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Наркомания – это не болезнь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904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sz="3200" dirty="0" smtClean="0"/>
              <a:t>Талантливые люди принимают наркотики, чтобы получить приток вдохновения</a:t>
            </a:r>
            <a:endParaRPr lang="ru-RU" sz="3200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МИФ №4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10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328</TotalTime>
  <Words>374</Words>
  <Application>Microsoft Office PowerPoint</Application>
  <PresentationFormat>Экран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Georgia</vt:lpstr>
      <vt:lpstr>Times New Roman</vt:lpstr>
      <vt:lpstr>Wingdings</vt:lpstr>
      <vt:lpstr>Wingdings 2</vt:lpstr>
      <vt:lpstr>Официальная</vt:lpstr>
      <vt:lpstr>Тема: «Скажи наркотикам – нет!»</vt:lpstr>
      <vt:lpstr>  Из истории…</vt:lpstr>
      <vt:lpstr>Статистика</vt:lpstr>
      <vt:lpstr>Презентация PowerPoint</vt:lpstr>
      <vt:lpstr>Продолжительность жизни наркоманов</vt:lpstr>
      <vt:lpstr>МИФ №1</vt:lpstr>
      <vt:lpstr>МИФ №2</vt:lpstr>
      <vt:lpstr>МИФ №3</vt:lpstr>
      <vt:lpstr>МИФ №4</vt:lpstr>
      <vt:lpstr>МИФ №5</vt:lpstr>
      <vt:lpstr>МИФ №6</vt:lpstr>
      <vt:lpstr>Ответственность за потребление распространение и хранение наркотиков</vt:lpstr>
      <vt:lpstr>Ответственность за потребление распространение и хранение наркотиков</vt:lpstr>
      <vt:lpstr>Презентация PowerPoint</vt:lpstr>
      <vt:lpstr>Тренинг «Нить будущего»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Наркотики – знак беды!</dc:title>
  <dc:creator>Lena</dc:creator>
  <cp:lastModifiedBy>Оленька</cp:lastModifiedBy>
  <cp:revision>24</cp:revision>
  <dcterms:created xsi:type="dcterms:W3CDTF">2011-04-28T12:51:50Z</dcterms:created>
  <dcterms:modified xsi:type="dcterms:W3CDTF">2019-12-14T03:02:54Z</dcterms:modified>
</cp:coreProperties>
</file>