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20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64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0120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745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759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00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530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71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9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22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80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0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02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4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59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53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569D4-6186-46A8-A690-162AEB9443DE}" type="datetimeFigureOut">
              <a:rPr lang="ru-RU" smtClean="0"/>
              <a:t>04.01.2020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F89A0D-7834-4262-968D-625F9502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17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4256" y="195072"/>
            <a:ext cx="9274003" cy="2819444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Тема урока:</a:t>
            </a:r>
            <a:b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«Создание базы данных»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77789" y="3465617"/>
            <a:ext cx="7766936" cy="1959823"/>
          </a:xfrm>
        </p:spPr>
        <p:txBody>
          <a:bodyPr/>
          <a:lstStyle/>
          <a:p>
            <a:pPr algn="l"/>
            <a:r>
              <a:rPr lang="ru-RU" sz="28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Цель урока</a:t>
            </a:r>
            <a:r>
              <a:rPr lang="ru-RU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закрепить, обобщить теоретические знания о табличных базах данных; закрепить практические умения и навыки по созданию баз данных.</a:t>
            </a:r>
            <a:r>
              <a:rPr lang="ru-RU" sz="2800" dirty="0"/>
              <a:t> </a:t>
            </a:r>
            <a:endParaRPr lang="ru-RU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49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400" b="1" dirty="0"/>
              <a:t>Вопросы</a:t>
            </a:r>
            <a:r>
              <a:rPr lang="ru-RU" altLang="ru-RU" sz="4400" b="1" dirty="0" smtClean="0"/>
              <a:t>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50989"/>
            <a:ext cx="8596668" cy="530701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ru-RU" sz="2000" b="1" dirty="0" smtClean="0"/>
              <a:t>Дайте </a:t>
            </a:r>
            <a:r>
              <a:rPr lang="ru-RU" sz="2000" b="1" dirty="0"/>
              <a:t>определение понятию База данных.</a:t>
            </a:r>
            <a:endParaRPr lang="ru-RU" sz="2000" dirty="0"/>
          </a:p>
          <a:p>
            <a:pPr>
              <a:buFont typeface="+mj-lt"/>
              <a:buAutoNum type="arabicPeriod"/>
            </a:pPr>
            <a:r>
              <a:rPr lang="ru-RU" sz="2000" b="1" dirty="0" smtClean="0"/>
              <a:t>Что </a:t>
            </a:r>
            <a:r>
              <a:rPr lang="ru-RU" sz="2000" b="1" dirty="0"/>
              <a:t>такое иерархическая база данных?</a:t>
            </a:r>
            <a:endParaRPr lang="ru-RU" sz="2000" dirty="0"/>
          </a:p>
          <a:p>
            <a:pPr>
              <a:buFont typeface="+mj-lt"/>
              <a:buAutoNum type="arabicPeriod"/>
            </a:pPr>
            <a:r>
              <a:rPr lang="ru-RU" sz="2000" b="1" dirty="0" smtClean="0"/>
              <a:t>Что </a:t>
            </a:r>
            <a:r>
              <a:rPr lang="ru-RU" sz="2000" b="1" dirty="0"/>
              <a:t>такое реляционная база данных?</a:t>
            </a:r>
            <a:endParaRPr lang="ru-RU" sz="2000" dirty="0"/>
          </a:p>
          <a:p>
            <a:pPr>
              <a:buFont typeface="+mj-lt"/>
              <a:buAutoNum type="arabicPeriod"/>
            </a:pPr>
            <a:r>
              <a:rPr lang="ru-RU" sz="2000" b="1" dirty="0" smtClean="0"/>
              <a:t>Что </a:t>
            </a:r>
            <a:r>
              <a:rPr lang="ru-RU" sz="2000" b="1" dirty="0"/>
              <a:t>такое сетевая база данных?</a:t>
            </a:r>
            <a:endParaRPr lang="ru-RU" sz="2000" dirty="0"/>
          </a:p>
          <a:p>
            <a:pPr>
              <a:buFont typeface="+mj-lt"/>
              <a:buAutoNum type="arabicPeriod"/>
            </a:pPr>
            <a:r>
              <a:rPr lang="ru-RU" sz="2000" b="1" dirty="0" smtClean="0"/>
              <a:t>Что </a:t>
            </a:r>
            <a:r>
              <a:rPr lang="ru-RU" sz="2000" b="1" dirty="0"/>
              <a:t>такое поле?</a:t>
            </a:r>
            <a:endParaRPr lang="ru-RU" sz="2000" dirty="0"/>
          </a:p>
          <a:p>
            <a:pPr>
              <a:buFont typeface="+mj-lt"/>
              <a:buAutoNum type="arabicPeriod"/>
            </a:pPr>
            <a:r>
              <a:rPr lang="ru-RU" sz="2000" b="1" dirty="0" smtClean="0"/>
              <a:t>Что </a:t>
            </a:r>
            <a:r>
              <a:rPr lang="ru-RU" sz="2000" b="1" dirty="0"/>
              <a:t>такое запись?</a:t>
            </a:r>
            <a:endParaRPr lang="ru-RU" sz="2000" dirty="0"/>
          </a:p>
          <a:p>
            <a:pPr>
              <a:buFont typeface="+mj-lt"/>
              <a:buAutoNum type="arabicPeriod"/>
            </a:pPr>
            <a:r>
              <a:rPr lang="ru-RU" sz="2000" b="1" dirty="0" smtClean="0"/>
              <a:t>Перечислите </a:t>
            </a:r>
            <a:r>
              <a:rPr lang="ru-RU" sz="2000" b="1" dirty="0"/>
              <a:t>характеристики типов данных.</a:t>
            </a:r>
            <a:endParaRPr lang="ru-RU" sz="2000" dirty="0"/>
          </a:p>
          <a:p>
            <a:pPr>
              <a:buFont typeface="+mj-lt"/>
              <a:buAutoNum type="arabicPeriod"/>
            </a:pPr>
            <a:r>
              <a:rPr lang="ru-RU" sz="2000" b="1" dirty="0" smtClean="0"/>
              <a:t>Что </a:t>
            </a:r>
            <a:r>
              <a:rPr lang="ru-RU" sz="2000" b="1" dirty="0"/>
              <a:t>такое форма?</a:t>
            </a:r>
            <a:endParaRPr lang="ru-RU" sz="2000" dirty="0"/>
          </a:p>
          <a:p>
            <a:pPr>
              <a:buFont typeface="+mj-lt"/>
              <a:buAutoNum type="arabicPeriod"/>
            </a:pPr>
            <a:r>
              <a:rPr lang="ru-RU" sz="2000" b="1" dirty="0" smtClean="0"/>
              <a:t>Что </a:t>
            </a:r>
            <a:r>
              <a:rPr lang="ru-RU" sz="2000" b="1" dirty="0"/>
              <a:t>такое мастер?</a:t>
            </a:r>
            <a:endParaRPr lang="ru-RU" sz="2000" dirty="0"/>
          </a:p>
          <a:p>
            <a:pPr>
              <a:buFont typeface="+mj-lt"/>
              <a:buAutoNum type="arabicPeriod"/>
            </a:pPr>
            <a:r>
              <a:rPr lang="ru-RU" sz="2000" b="1" dirty="0" smtClean="0"/>
              <a:t>Перечислите </a:t>
            </a:r>
            <a:r>
              <a:rPr lang="ru-RU" sz="2000" b="1" dirty="0"/>
              <a:t>виды работ с базами данных</a:t>
            </a:r>
            <a:r>
              <a:rPr lang="ru-RU" sz="2000" b="1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1178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400" b="1" dirty="0"/>
              <a:t>Задачи </a:t>
            </a:r>
            <a:r>
              <a:rPr lang="ru-RU" altLang="ru-RU" sz="4400" b="1" dirty="0" smtClean="0"/>
              <a:t>группы: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50989"/>
            <a:ext cx="8596668" cy="4459667"/>
          </a:xfrm>
        </p:spPr>
        <p:txBody>
          <a:bodyPr>
            <a:noAutofit/>
          </a:bodyPr>
          <a:lstStyle/>
          <a:p>
            <a:pPr marL="354013" indent="-354013">
              <a:buFont typeface="+mj-lt"/>
              <a:buAutoNum type="arabicPeriod"/>
            </a:pPr>
            <a:r>
              <a:rPr lang="ru-RU" altLang="ru-RU" sz="2400" dirty="0"/>
              <a:t>Определить структуру базы данных, т.е. определить названия таблиц БД.</a:t>
            </a:r>
          </a:p>
          <a:p>
            <a:pPr marL="354013" indent="-354013">
              <a:buFont typeface="+mj-lt"/>
              <a:buAutoNum type="arabicPeriod"/>
            </a:pPr>
            <a:r>
              <a:rPr lang="ru-RU" altLang="ru-RU" sz="2400" dirty="0"/>
              <a:t>Определить заголовки полей, их типы, свойства.</a:t>
            </a:r>
          </a:p>
          <a:p>
            <a:pPr marL="354013" indent="-354013">
              <a:buFont typeface="+mj-lt"/>
              <a:buAutoNum type="arabicPeriod"/>
            </a:pPr>
            <a:r>
              <a:rPr lang="ru-RU" altLang="ru-RU" sz="2400" dirty="0"/>
              <a:t>Защита проекта: капитан команды формулирует возможные потребности клиентов, задачи, которые позволит решить создаваемая база данных.</a:t>
            </a:r>
          </a:p>
          <a:p>
            <a:pPr marL="354013" indent="-354013">
              <a:buFont typeface="+mj-lt"/>
              <a:buAutoNum type="arabicPeriod"/>
            </a:pPr>
            <a:r>
              <a:rPr lang="ru-RU" altLang="ru-RU" sz="2400" dirty="0"/>
              <a:t>Реализация БД в программе </a:t>
            </a:r>
            <a:r>
              <a:rPr lang="en-US" altLang="ru-RU" sz="2400" dirty="0"/>
              <a:t>Microsoft Office Access</a:t>
            </a:r>
            <a:r>
              <a:rPr lang="ru-RU" alt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73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4400" b="1" dirty="0"/>
              <a:t>Задание по внеаудиторной</a:t>
            </a:r>
            <a:br>
              <a:rPr lang="ru-RU" altLang="ru-RU" sz="4400" b="1" dirty="0"/>
            </a:br>
            <a:r>
              <a:rPr lang="ru-RU" altLang="ru-RU" sz="4400" b="1" dirty="0"/>
              <a:t>самостоятельной работе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13280"/>
            <a:ext cx="8596668" cy="3533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altLang="ru-RU" sz="2400" dirty="0"/>
              <a:t>Подготовить информационное сообщение на тему «Назначение объектов СУБД».</a:t>
            </a:r>
          </a:p>
          <a:p>
            <a:pPr marL="0" indent="0">
              <a:buNone/>
            </a:pPr>
            <a:endParaRPr lang="ru-RU" altLang="ru-RU" sz="2400" dirty="0" smtClean="0"/>
          </a:p>
          <a:p>
            <a:pPr marL="0" indent="0">
              <a:buNone/>
            </a:pPr>
            <a:r>
              <a:rPr lang="ru-RU" altLang="ru-RU" sz="2400" i="1" dirty="0" smtClean="0"/>
              <a:t>Объекты </a:t>
            </a:r>
            <a:r>
              <a:rPr lang="ru-RU" altLang="ru-RU" sz="2400" i="1" dirty="0"/>
              <a:t>БД: таблицы, формы, запросы, отчёты, макросы и модули.</a:t>
            </a:r>
          </a:p>
        </p:txBody>
      </p:sp>
    </p:spTree>
    <p:extLst>
      <p:ext uri="{BB962C8B-B14F-4D97-AF65-F5344CB8AC3E}">
        <p14:creationId xmlns:p14="http://schemas.microsoft.com/office/powerpoint/2010/main" val="105156551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159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Тема урока: «Создание базы данных»</vt:lpstr>
      <vt:lpstr>Вопросы:</vt:lpstr>
      <vt:lpstr>Задачи группы:</vt:lpstr>
      <vt:lpstr>Задание по внеаудиторной самостоятельной работе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урока: «Создание базы данных»</dc:title>
  <dc:creator>Оленька</dc:creator>
  <cp:lastModifiedBy>Оленька</cp:lastModifiedBy>
  <cp:revision>4</cp:revision>
  <dcterms:created xsi:type="dcterms:W3CDTF">2020-01-03T02:36:40Z</dcterms:created>
  <dcterms:modified xsi:type="dcterms:W3CDTF">2020-01-04T00:51:58Z</dcterms:modified>
</cp:coreProperties>
</file>