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Canva Sans" charset="1" panose="020B0503030501040103"/>
      <p:regular r:id="rId7"/>
    </p:embeddedFont>
    <p:embeddedFont>
      <p:font typeface="Canva Sans Bold" charset="1" panose="020B0803030501040103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0081" y="402479"/>
            <a:ext cx="2618548" cy="1081061"/>
          </a:xfrm>
          <a:custGeom>
            <a:avLst/>
            <a:gdLst/>
            <a:ahLst/>
            <a:cxnLst/>
            <a:rect r="r" b="b" t="t" l="l"/>
            <a:pathLst>
              <a:path h="1081061" w="2618548">
                <a:moveTo>
                  <a:pt x="0" y="0"/>
                </a:moveTo>
                <a:lnTo>
                  <a:pt x="2618548" y="0"/>
                </a:lnTo>
                <a:lnTo>
                  <a:pt x="2618548" y="1081061"/>
                </a:lnTo>
                <a:lnTo>
                  <a:pt x="0" y="1081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0081" y="588044"/>
            <a:ext cx="261854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Start Script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018733" y="1296319"/>
            <a:ext cx="2618548" cy="1081061"/>
          </a:xfrm>
          <a:custGeom>
            <a:avLst/>
            <a:gdLst/>
            <a:ahLst/>
            <a:cxnLst/>
            <a:rect r="r" b="b" t="t" l="l"/>
            <a:pathLst>
              <a:path h="1081061" w="2618548">
                <a:moveTo>
                  <a:pt x="0" y="0"/>
                </a:moveTo>
                <a:lnTo>
                  <a:pt x="2618548" y="0"/>
                </a:lnTo>
                <a:lnTo>
                  <a:pt x="2618548" y="1081061"/>
                </a:lnTo>
                <a:lnTo>
                  <a:pt x="0" y="1081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7539" y="1526200"/>
            <a:ext cx="3820937" cy="59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Authenticate Azure </a:t>
            </a:r>
          </a:p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Default Credentials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380286" y="2118925"/>
            <a:ext cx="2618548" cy="1081061"/>
          </a:xfrm>
          <a:custGeom>
            <a:avLst/>
            <a:gdLst/>
            <a:ahLst/>
            <a:cxnLst/>
            <a:rect r="r" b="b" t="t" l="l"/>
            <a:pathLst>
              <a:path h="1081061" w="2618548">
                <a:moveTo>
                  <a:pt x="0" y="0"/>
                </a:moveTo>
                <a:lnTo>
                  <a:pt x="2618548" y="0"/>
                </a:lnTo>
                <a:lnTo>
                  <a:pt x="2618548" y="1081061"/>
                </a:lnTo>
                <a:lnTo>
                  <a:pt x="0" y="1081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53526" y="2348805"/>
            <a:ext cx="3820937" cy="89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Get All Enabled</a:t>
            </a:r>
          </a:p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Azure Subscriptions </a:t>
            </a:r>
          </a:p>
          <a:p>
            <a:pPr algn="ctr">
              <a:lnSpc>
                <a:spcPts val="2449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689560" y="3037767"/>
            <a:ext cx="2618548" cy="1081061"/>
          </a:xfrm>
          <a:custGeom>
            <a:avLst/>
            <a:gdLst/>
            <a:ahLst/>
            <a:cxnLst/>
            <a:rect r="r" b="b" t="t" l="l"/>
            <a:pathLst>
              <a:path h="1081061" w="2618548">
                <a:moveTo>
                  <a:pt x="0" y="0"/>
                </a:moveTo>
                <a:lnTo>
                  <a:pt x="2618548" y="0"/>
                </a:lnTo>
                <a:lnTo>
                  <a:pt x="2618548" y="1081061"/>
                </a:lnTo>
                <a:lnTo>
                  <a:pt x="0" y="1081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05251" y="3228441"/>
            <a:ext cx="1936034" cy="59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each Subscription ID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565717" y="3804503"/>
            <a:ext cx="3168611" cy="1308153"/>
          </a:xfrm>
          <a:custGeom>
            <a:avLst/>
            <a:gdLst/>
            <a:ahLst/>
            <a:cxnLst/>
            <a:rect r="r" b="b" t="t" l="l"/>
            <a:pathLst>
              <a:path h="1308153" w="3168611">
                <a:moveTo>
                  <a:pt x="0" y="0"/>
                </a:moveTo>
                <a:lnTo>
                  <a:pt x="3168611" y="0"/>
                </a:lnTo>
                <a:lnTo>
                  <a:pt x="3168611" y="1308153"/>
                </a:lnTo>
                <a:lnTo>
                  <a:pt x="0" y="1308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565717" y="3995023"/>
            <a:ext cx="2997078" cy="898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NetworkManagementClient with subscription and credentials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816730" y="4658604"/>
            <a:ext cx="3168611" cy="1308153"/>
          </a:xfrm>
          <a:custGeom>
            <a:avLst/>
            <a:gdLst/>
            <a:ahLst/>
            <a:cxnLst/>
            <a:rect r="r" b="b" t="t" l="l"/>
            <a:pathLst>
              <a:path h="1308153" w="3168611">
                <a:moveTo>
                  <a:pt x="0" y="0"/>
                </a:moveTo>
                <a:lnTo>
                  <a:pt x="3168611" y="0"/>
                </a:lnTo>
                <a:lnTo>
                  <a:pt x="3168611" y="1308153"/>
                </a:lnTo>
                <a:lnTo>
                  <a:pt x="0" y="1308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816730" y="4849124"/>
            <a:ext cx="2997078" cy="898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9"/>
              </a:lnSpc>
            </a:pPr>
            <a:r>
              <a:rPr lang="en-US" sz="17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list all the VNet</a:t>
            </a:r>
          </a:p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the Name contain “</a:t>
            </a:r>
            <a:r>
              <a:rPr lang="en-US" b="true" sz="17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hub</a:t>
            </a:r>
            <a:r>
              <a:rPr lang="en-US" sz="17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”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679238" y="5509614"/>
            <a:ext cx="3168611" cy="1308153"/>
          </a:xfrm>
          <a:custGeom>
            <a:avLst/>
            <a:gdLst/>
            <a:ahLst/>
            <a:cxnLst/>
            <a:rect r="r" b="b" t="t" l="l"/>
            <a:pathLst>
              <a:path h="1308153" w="3168611">
                <a:moveTo>
                  <a:pt x="0" y="0"/>
                </a:moveTo>
                <a:lnTo>
                  <a:pt x="3168611" y="0"/>
                </a:lnTo>
                <a:lnTo>
                  <a:pt x="3168611" y="1308153"/>
                </a:lnTo>
                <a:lnTo>
                  <a:pt x="0" y="1308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679238" y="5700134"/>
            <a:ext cx="2997078" cy="593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9"/>
              </a:lnSpc>
            </a:pPr>
            <a:r>
              <a:rPr lang="en-US" sz="17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list all the </a:t>
            </a:r>
            <a:r>
              <a:rPr lang="en-US" sz="174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peering</a:t>
            </a:r>
          </a:p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the “hub” VNet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2092010" y="6377988"/>
            <a:ext cx="3168611" cy="1308153"/>
          </a:xfrm>
          <a:custGeom>
            <a:avLst/>
            <a:gdLst/>
            <a:ahLst/>
            <a:cxnLst/>
            <a:rect r="r" b="b" t="t" l="l"/>
            <a:pathLst>
              <a:path h="1308153" w="3168611">
                <a:moveTo>
                  <a:pt x="0" y="0"/>
                </a:moveTo>
                <a:lnTo>
                  <a:pt x="3168611" y="0"/>
                </a:lnTo>
                <a:lnTo>
                  <a:pt x="3168611" y="1308153"/>
                </a:lnTo>
                <a:lnTo>
                  <a:pt x="0" y="1308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263543" y="6568508"/>
            <a:ext cx="2997078" cy="898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9"/>
              </a:lnSpc>
            </a:pPr>
            <a:r>
              <a:rPr lang="en-US" sz="17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each peering</a:t>
            </a:r>
          </a:p>
          <a:p>
            <a:pPr algn="ctr">
              <a:lnSpc>
                <a:spcPts val="2449"/>
              </a:lnSpc>
            </a:pPr>
            <a:r>
              <a:rPr lang="en-US" sz="17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get VNet name</a:t>
            </a:r>
          </a:p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Address Ranges, etc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640752" y="8425551"/>
            <a:ext cx="261854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676315" y="7467046"/>
            <a:ext cx="2618548" cy="1081061"/>
          </a:xfrm>
          <a:custGeom>
            <a:avLst/>
            <a:gdLst/>
            <a:ahLst/>
            <a:cxnLst/>
            <a:rect r="r" b="b" t="t" l="l"/>
            <a:pathLst>
              <a:path h="1081061" w="2618548">
                <a:moveTo>
                  <a:pt x="0" y="0"/>
                </a:moveTo>
                <a:lnTo>
                  <a:pt x="2618548" y="0"/>
                </a:lnTo>
                <a:lnTo>
                  <a:pt x="2618548" y="1081061"/>
                </a:lnTo>
                <a:lnTo>
                  <a:pt x="0" y="1081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640752" y="8208553"/>
            <a:ext cx="2618548" cy="1081061"/>
          </a:xfrm>
          <a:custGeom>
            <a:avLst/>
            <a:gdLst/>
            <a:ahLst/>
            <a:cxnLst/>
            <a:rect r="r" b="b" t="t" l="l"/>
            <a:pathLst>
              <a:path h="1081061" w="2618548">
                <a:moveTo>
                  <a:pt x="0" y="0"/>
                </a:moveTo>
                <a:lnTo>
                  <a:pt x="2618548" y="0"/>
                </a:lnTo>
                <a:lnTo>
                  <a:pt x="2618548" y="1081061"/>
                </a:lnTo>
                <a:lnTo>
                  <a:pt x="0" y="1081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3676315" y="7693569"/>
            <a:ext cx="2618548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Store JSON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640752" y="8496354"/>
            <a:ext cx="2618548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DAGqDZV8vGc</dc:identifier>
  <dcterms:modified xsi:type="dcterms:W3CDTF">2011-08-01T06:04:30Z</dcterms:modified>
  <cp:revision>1</cp:revision>
  <dc:title>+----------------------------+ | Start Script | +------------+---------------+ | v +----------------------------+ | Authenticate w/ Azure | | using Default Credentials | +------------+--------------+ | v +----------------------------+ | Get All Enabled |</dc:title>
</cp:coreProperties>
</file>