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63" r:id="rId7"/>
    <p:sldId id="264" r:id="rId8"/>
    <p:sldId id="265" r:id="rId9"/>
    <p:sldId id="268" r:id="rId10"/>
    <p:sldId id="258" r:id="rId11"/>
    <p:sldId id="259" r:id="rId12"/>
    <p:sldId id="266" r:id="rId13"/>
    <p:sldId id="267" r:id="rId14"/>
    <p:sldId id="260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24" d="100"/>
          <a:sy n="24" d="100"/>
        </p:scale>
        <p:origin x="3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6E312-80F2-6BBF-0E1B-53526D7B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298346-BA2A-5A2C-94D2-DF38D0E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AD7BE-9CAF-878E-6055-0811C2C1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FBF2C-90BC-83E4-040A-2D6E2952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8BE65-7743-4B25-45EA-9FF15AFB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1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FEEF3-FB2C-A53B-7FAE-F511172F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8B942-D1D9-E1A3-73EC-3CABC57C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EA4EE-6FF6-7D1F-A312-F870A908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8ADB-B396-78AD-3132-F59F4A99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1988B-C9C7-AC4D-C0C7-52E466D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1FDF9-9DF0-7839-6C1A-D1BCEEE9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7F6AC3-0BF1-02BF-4516-9E9303CF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E2DC1-7DF7-B024-C355-D705CE0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B215E5-3316-2BAC-3BB1-DA2D7604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3012F-7062-95ED-1C8D-59D1A48A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BE89-66ED-A626-E601-BFE8EDC4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C6C24-4160-E033-D543-6FEA70DD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AE643-2C97-E791-02E1-BC67BD62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04AED3-F9BB-18DE-C98E-3B3F599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00C08-1DED-8E6B-8E8C-432FFE29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F4C59-4538-1C62-ED1A-A5630E1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DE4B2B-C9FF-0056-F579-0A0649F1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0D7CF-A51C-23AA-D1EC-58E60F9C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64A68-CFDF-35EE-7433-83C4805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A9B73C-998E-65C4-1B7A-62BBE34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FE2A2-96A3-686A-D581-CDDC0B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FCDB6-511A-C3F3-902C-D36C02C5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8F2039-0023-385D-C9BC-29D333862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6CAB77-7A10-F50B-9F9D-F160E60D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0CE7E-0975-6F64-F242-B90AEF94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3ABE5-037B-EC26-96EB-AD5CE86F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682B2-4184-7C10-DE63-A399FB87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622D2-9ECB-8E0E-431A-CBBBCD4D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DA77A-0278-7310-FFF7-B8F9D598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B6DF8F-41F9-95D2-8B9D-2276D12C7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25A473-D399-72CF-3895-FE099160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A9807D-345A-627C-9ED5-2A98013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D31BD-00C0-9E64-0A24-146C62F1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3AB0EE-32EC-9450-B3DB-1F33CC5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26672-0B9D-5514-38FE-50863157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AB89FA-6CD9-4AA3-587A-308F4C7E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8A46A6-1D51-5EC9-AF3A-B163572A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8CAD12-A41E-C414-8287-990CFAA7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BAE822-6634-9156-4231-13DD36DA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572EE8-B158-131A-6AE1-5A709569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BD413-524A-A6FE-ECA6-E8CAC4DE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33CEC-A18D-D888-8253-C6A1A978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1558D-94B3-AEDE-87B2-D83EF910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600C96-D26D-DE82-24F6-F7BB07F6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1BFDF-8209-A934-BF9F-D4A10DF6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0206-538F-C011-2856-F0D3D557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1CF74-B922-4CB5-AF06-9BB8125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4D038-E8DF-84E9-0B39-2393B21A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BE08A3-F486-DF18-93DA-86E5805C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969129-91E4-EDD0-4CF2-F5945F79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BD8E2-91C4-8B8B-4E86-DBBBC06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4C61FB-59A6-4665-650A-2393CFF4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6056B7-05C5-B8B7-C3CE-C96435F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86AB6A-40B1-21B8-45AD-61D9455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FA5DF-D0B6-DC9D-F580-ABBADF15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D1AF1-1112-5EB6-BBAC-B0FE150C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320F-009D-4D5F-A479-510CDAF79B54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500FB-725E-FF20-EAFF-91BB795C5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00524-1EBB-4C39-21D5-24D567E9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1DD4B1-B1E2-E027-4066-453D84B3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66825"/>
            <a:ext cx="6134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4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range(-2, 2)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674005" y="4671873"/>
            <a:ext cx="427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96.7369 % Best Loss: 0.6299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6D4EA8-E2D4-C926-D24A-171B8CAF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11" y="1351827"/>
            <a:ext cx="3752363" cy="29408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0515C4-1CB7-7293-DF7F-3DDE3F50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76" y="1351827"/>
            <a:ext cx="4032313" cy="40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range(-4, 4)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413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95.9891 %</a:t>
            </a:r>
          </a:p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Loss: 0.6245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F7D62C-0EBE-496F-2988-8E72AFB8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1532307"/>
            <a:ext cx="3151144" cy="24696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5536AB-A902-BBF0-5546-8742B369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01" y="883330"/>
            <a:ext cx="5084894" cy="50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range(-8, 8)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413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91.8763 % Best Loss: 0.7612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6C6C46-9992-AE1F-8F06-BDA6624E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29" y="1681141"/>
            <a:ext cx="3520146" cy="27588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177121-2694-227E-7F9E-1E23F09E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67" y="787981"/>
            <a:ext cx="5133425" cy="51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range(-10, 10)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413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84.1944 % Best Loss: 0.9460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233C80-033F-89A4-09FE-412BEF32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99" y="1521344"/>
            <a:ext cx="3994281" cy="31304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427D3E-E5E0-489C-9546-696B11B5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55" y="939356"/>
            <a:ext cx="5288827" cy="52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range(-6, 6)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32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Best Test Accuracy: 98.4112 %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B72697-5956-65C7-055F-5A6DA43F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1787674"/>
            <a:ext cx="3827283" cy="28429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8ED0AFF-F54C-31D9-BE7C-612F44A1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9" y="443060"/>
            <a:ext cx="5950398" cy="59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49A931-B003-2D19-6898-228DF52E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2077375"/>
            <a:ext cx="4314471" cy="32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96.2610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0.5657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99802-64AC-AAEB-A2B1-7258D6A7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24" y="1446622"/>
            <a:ext cx="3888291" cy="30473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395F94-D744-674B-70C5-79149C60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0" y="976543"/>
            <a:ext cx="4904913" cy="490491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7C44D3E-B45E-64B5-0A01-0915590847AA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5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95.7172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0.5719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9180FD-5D18-A986-BE49-0D6D7059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51" y="912921"/>
            <a:ext cx="4152900" cy="205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FA485C-528F-111C-7666-A328E8CC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1" y="1446493"/>
            <a:ext cx="4078458" cy="31964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9066F6-B588-2A58-4C10-9C9564D3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97" y="3274912"/>
            <a:ext cx="4150602" cy="313381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4FBFBA-DCF1-63A8-E9CE-ADE15B03836F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7D22F4-F680-5420-AC41-CF6239CBAE04}"/>
              </a:ext>
            </a:extLst>
          </p:cNvPr>
          <p:cNvSpPr txBox="1"/>
          <p:nvPr/>
        </p:nvSpPr>
        <p:spPr>
          <a:xfrm>
            <a:off x="5436404" y="4507138"/>
            <a:ext cx="149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Oringin</a:t>
            </a:r>
            <a:r>
              <a:rPr lang="en-US" altLang="zh-TW" dirty="0"/>
              <a:t> lab</a:t>
            </a:r>
          </a:p>
          <a:p>
            <a:r>
              <a:rPr lang="en-US" altLang="zh-TW" dirty="0"/>
              <a:t>Boltzmann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0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93.3719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0.7366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891532-4143-53DF-5AC0-437698B6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1509204"/>
            <a:ext cx="4012892" cy="31450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6506E6-C947-4821-2B23-953DED43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0113"/>
            <a:ext cx="4898264" cy="48982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ED100-E6CE-ABB8-275A-1546740AC350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Case3 (-6, 6)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93.2699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0.6696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CE63F-82D1-183D-921C-5197E444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477293"/>
            <a:ext cx="4000790" cy="31355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0C81798-BDA3-DA11-8651-83FFC6FD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34" y="958418"/>
            <a:ext cx="4941164" cy="49411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321A9F-5925-052B-81B1-2FBDF4C1C2EB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69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Case3 (-2, 2)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427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96.3630 %</a:t>
            </a:r>
          </a:p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Loss: 0.6100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CE63F-82D1-183D-921C-5197E444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477293"/>
            <a:ext cx="4000790" cy="31355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0C81798-BDA3-DA11-8651-83FFC6FD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34" y="958418"/>
            <a:ext cx="4941164" cy="49411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321A9F-5925-052B-81B1-2FBDF4C1C2EB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4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2651899-9E56-4B8D-FB42-9ACCFABB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8" y="1935647"/>
            <a:ext cx="4462370" cy="33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range(0, 1)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674005" y="4671873"/>
            <a:ext cx="427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33.1067 % Best Loss: 1.0990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3FC390-151F-01A6-E1A5-52CE83BE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7" y="1398915"/>
            <a:ext cx="3776280" cy="29142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054940A-F0E4-C11C-F657-6B9F011B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2647"/>
            <a:ext cx="4710344" cy="47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range(-1, 1)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674005" y="4671873"/>
            <a:ext cx="427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Best Test Accuracy: 66.2475 % Best Loss: 0.8844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18CA3-132D-2EA4-9599-2288AF57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05" y="1242723"/>
            <a:ext cx="3886376" cy="30458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8DAEB1-AC19-DA08-B202-AE5EE478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66" y="748308"/>
            <a:ext cx="5275188" cy="5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254</Words>
  <Application>Microsoft Office PowerPoint</Application>
  <PresentationFormat>寬螢幕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廖國評</dc:creator>
  <cp:lastModifiedBy>國評 廖</cp:lastModifiedBy>
  <cp:revision>8</cp:revision>
  <dcterms:created xsi:type="dcterms:W3CDTF">2023-06-06T05:49:16Z</dcterms:created>
  <dcterms:modified xsi:type="dcterms:W3CDTF">2023-06-14T07:13:10Z</dcterms:modified>
</cp:coreProperties>
</file>