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36E312-80F2-6BBF-0E1B-53526D7BB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3298346-BA2A-5A2C-94D2-DF38D0E49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1AD7BE-9CAF-878E-6055-0811C2C11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320F-009D-4D5F-A479-510CDAF79B54}" type="datetimeFigureOut">
              <a:rPr lang="zh-TW" altLang="en-US" smtClean="0"/>
              <a:t>2023/6/11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9FBF2C-90BC-83E4-040A-2D6E29529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28BE65-7743-4B25-45EA-9FF15AFBF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63AB-638D-46BE-A019-2644D0B0F8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41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EFEEF3-FB2C-A53B-7FAE-F511172F9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848B942-D1D9-E1A3-73EC-3CABC57C2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1EA4EE-6FF6-7D1F-A312-F870A9086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320F-009D-4D5F-A479-510CDAF79B54}" type="datetimeFigureOut">
              <a:rPr lang="zh-TW" altLang="en-US" smtClean="0"/>
              <a:t>2023/6/11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C48ADB-B396-78AD-3132-F59F4A99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21988B-C9C7-AC4D-C0C7-52E466D2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63AB-638D-46BE-A019-2644D0B0F8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13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001FDF9-9DF0-7839-6C1A-D1BCEEE90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37F6AC3-0BF1-02BF-4516-9E9303CF6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CE2DC1-7DF7-B024-C355-D705CE037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320F-009D-4D5F-A479-510CDAF79B54}" type="datetimeFigureOut">
              <a:rPr lang="zh-TW" altLang="en-US" smtClean="0"/>
              <a:t>2023/6/11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B215E5-3316-2BAC-3BB1-DA2D76046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C3012F-7062-95ED-1C8D-59D1A48A2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63AB-638D-46BE-A019-2644D0B0F8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19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F7BE89-66ED-A626-E601-BFE8EDC48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0C6C24-4160-E033-D543-6FEA70DDE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7AE643-2C97-E791-02E1-BC67BD62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320F-009D-4D5F-A479-510CDAF79B54}" type="datetimeFigureOut">
              <a:rPr lang="zh-TW" altLang="en-US" smtClean="0"/>
              <a:t>2023/6/11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04AED3-F9BB-18DE-C98E-3B3F599CC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400C08-1DED-8E6B-8E8C-432FFE292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63AB-638D-46BE-A019-2644D0B0F8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3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9F4C59-4538-1C62-ED1A-A5630E10C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DE4B2B-C9FF-0056-F579-0A0649F1F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80D7CF-A51C-23AA-D1EC-58E60F9C2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320F-009D-4D5F-A479-510CDAF79B54}" type="datetimeFigureOut">
              <a:rPr lang="zh-TW" altLang="en-US" smtClean="0"/>
              <a:t>2023/6/11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264A68-CFDF-35EE-7433-83C480578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A9B73C-998E-65C4-1B7A-62BBE3439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63AB-638D-46BE-A019-2644D0B0F8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399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EFE2A2-96A3-686A-D581-CDDC0B3E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5FCDB6-511A-C3F3-902C-D36C02C5D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28F2039-0023-385D-C9BC-29D333862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6CAB77-7A10-F50B-9F9D-F160E60DF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320F-009D-4D5F-A479-510CDAF79B54}" type="datetimeFigureOut">
              <a:rPr lang="zh-TW" altLang="en-US" smtClean="0"/>
              <a:t>2023/6/11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40CE7E-0975-6F64-F242-B90AEF94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A3ABE5-037B-EC26-96EB-AD5CE86F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63AB-638D-46BE-A019-2644D0B0F8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0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2682B2-4184-7C10-DE63-A399FB87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E622D2-9ECB-8E0E-431A-CBBBCD4DC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95DA77A-0278-7310-FFF7-B8F9D598E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5B6DF8F-41F9-95D2-8B9D-2276D12C71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625A473-D399-72CF-3895-FE0991604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8A9807D-345A-627C-9ED5-2A9801351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320F-009D-4D5F-A479-510CDAF79B54}" type="datetimeFigureOut">
              <a:rPr lang="zh-TW" altLang="en-US" smtClean="0"/>
              <a:t>2023/6/11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3BD31BD-00C0-9E64-0A24-146C62F11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D3AB0EE-32EC-9450-B3DB-1F33CC53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63AB-638D-46BE-A019-2644D0B0F8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1631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326672-0B9D-5514-38FE-50863157D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5AB89FA-6CD9-4AA3-587A-308F4C7E9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320F-009D-4D5F-A479-510CDAF79B54}" type="datetimeFigureOut">
              <a:rPr lang="zh-TW" altLang="en-US" smtClean="0"/>
              <a:t>2023/6/11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98A46A6-1D51-5EC9-AF3A-B163572A7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88CAD12-A41E-C414-8287-990CFAA7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63AB-638D-46BE-A019-2644D0B0F8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76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9BAE822-6634-9156-4231-13DD36DAB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320F-009D-4D5F-A479-510CDAF79B54}" type="datetimeFigureOut">
              <a:rPr lang="zh-TW" altLang="en-US" smtClean="0"/>
              <a:t>2023/6/11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E572EE8-B158-131A-6AE1-5A7095696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7BD413-524A-A6FE-ECA6-E8CAC4DE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63AB-638D-46BE-A019-2644D0B0F8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9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133CEC-A18D-D888-8253-C6A1A978E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B1558D-94B3-AEDE-87B2-D83EF910C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5600C96-D26D-DE82-24F6-F7BB07F6B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D01BFDF-8209-A934-BF9F-D4A10DF6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320F-009D-4D5F-A479-510CDAF79B54}" type="datetimeFigureOut">
              <a:rPr lang="zh-TW" altLang="en-US" smtClean="0"/>
              <a:t>2023/6/11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83C0206-538F-C011-2856-F0D3D557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C01CF74-B922-4CB5-AF06-9BB8125CE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63AB-638D-46BE-A019-2644D0B0F8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242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F4D038-E8DF-84E9-0B39-2393B21A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DBE08A3-F486-DF18-93DA-86E5805C8A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C969129-91E4-EDD0-4CF2-F5945F799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DBD8E2-91C4-8B8B-4E86-DBBBC062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320F-009D-4D5F-A479-510CDAF79B54}" type="datetimeFigureOut">
              <a:rPr lang="zh-TW" altLang="en-US" smtClean="0"/>
              <a:t>2023/6/11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4C61FB-59A6-4665-650A-2393CFF4C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6056B7-05C5-B8B7-C3CE-C96435F55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63AB-638D-46BE-A019-2644D0B0F8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247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F86AB6A-40B1-21B8-45AD-61D945564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CFA5DF-D0B6-DC9D-F580-ABBADF156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ED1AF1-1112-5EB6-BBAC-B0FE150C44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D320F-009D-4D5F-A479-510CDAF79B54}" type="datetimeFigureOut">
              <a:rPr lang="zh-TW" altLang="en-US" smtClean="0"/>
              <a:t>2023/6/11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0500FB-725E-FF20-EAFF-91BB795C5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E00524-1EBB-4C39-21D5-24D567E96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463AB-638D-46BE-A019-2644D0B0F8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76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61DD4B1-B1E2-E027-4066-453D84B3A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1266825"/>
            <a:ext cx="61341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4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BC796A9-4EE5-CF94-EF7E-728E9750382C}"/>
              </a:ext>
            </a:extLst>
          </p:cNvPr>
          <p:cNvSpPr txBox="1"/>
          <p:nvPr/>
        </p:nvSpPr>
        <p:spPr>
          <a:xfrm>
            <a:off x="895546" y="603315"/>
            <a:ext cx="237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Case0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0C6C570-3ED8-ACC6-3D9D-4C3EA0F935C3}"/>
              </a:ext>
            </a:extLst>
          </p:cNvPr>
          <p:cNvSpPr txBox="1"/>
          <p:nvPr/>
        </p:nvSpPr>
        <p:spPr>
          <a:xfrm>
            <a:off x="1203488" y="5042046"/>
            <a:ext cx="3222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Best Test Accuracy: </a:t>
            </a:r>
            <a:r>
              <a:rPr lang="en-US" altLang="zh-TW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96.2610</a:t>
            </a:r>
            <a:r>
              <a:rPr lang="en-US" altLang="zh-TW" dirty="0"/>
              <a:t> %</a:t>
            </a:r>
          </a:p>
          <a:p>
            <a:r>
              <a:rPr lang="en-US" altLang="zh-TW" dirty="0"/>
              <a:t>Cross entropy loss: </a:t>
            </a:r>
            <a:r>
              <a:rPr lang="en-US" altLang="zh-TW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0.5657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9099802-64AC-AAEB-A2B1-7258D6A7F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24" y="1446622"/>
            <a:ext cx="3888291" cy="304739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F395F94-D744-674B-70C5-79149C60B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180" y="976543"/>
            <a:ext cx="4904913" cy="4904913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47C44D3E-B45E-64B5-0A01-0915590847AA}"/>
              </a:ext>
            </a:extLst>
          </p:cNvPr>
          <p:cNvSpPr txBox="1"/>
          <p:nvPr/>
        </p:nvSpPr>
        <p:spPr>
          <a:xfrm>
            <a:off x="2672179" y="603682"/>
            <a:ext cx="254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Dataset: MNIST ‘3’, ‘6’, ‘8’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1583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BC796A9-4EE5-CF94-EF7E-728E9750382C}"/>
              </a:ext>
            </a:extLst>
          </p:cNvPr>
          <p:cNvSpPr txBox="1"/>
          <p:nvPr/>
        </p:nvSpPr>
        <p:spPr>
          <a:xfrm>
            <a:off x="895546" y="603315"/>
            <a:ext cx="237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Case1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0C6C570-3ED8-ACC6-3D9D-4C3EA0F935C3}"/>
              </a:ext>
            </a:extLst>
          </p:cNvPr>
          <p:cNvSpPr txBox="1"/>
          <p:nvPr/>
        </p:nvSpPr>
        <p:spPr>
          <a:xfrm>
            <a:off x="1203488" y="5042046"/>
            <a:ext cx="3222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Best Test Accuracy: </a:t>
            </a:r>
            <a:r>
              <a:rPr lang="en-US" altLang="zh-TW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95.7172</a:t>
            </a:r>
            <a:r>
              <a:rPr lang="en-US" altLang="zh-TW" dirty="0"/>
              <a:t> %</a:t>
            </a:r>
          </a:p>
          <a:p>
            <a:r>
              <a:rPr lang="en-US" altLang="zh-TW" dirty="0"/>
              <a:t>Cross entropy loss: </a:t>
            </a:r>
            <a:r>
              <a:rPr lang="en-US" altLang="zh-TW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0.5719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89180FD-5D18-A986-BE49-0D6D70599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451" y="912921"/>
            <a:ext cx="4152900" cy="20574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6FA485C-528F-111C-7666-A328E8CC6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501" y="1446493"/>
            <a:ext cx="4078458" cy="319643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F9066F6-B588-2A58-4C10-9C9564D3E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597" y="3274912"/>
            <a:ext cx="4150602" cy="3133818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8F4FBFBA-DCF1-63A8-E9CE-ADE15B03836F}"/>
              </a:ext>
            </a:extLst>
          </p:cNvPr>
          <p:cNvSpPr txBox="1"/>
          <p:nvPr/>
        </p:nvSpPr>
        <p:spPr>
          <a:xfrm>
            <a:off x="2672179" y="603682"/>
            <a:ext cx="254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Dataset: MNIST ‘3’, ‘6’, ‘8’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77D22F4-F680-5420-AC41-CF6239CBAE04}"/>
              </a:ext>
            </a:extLst>
          </p:cNvPr>
          <p:cNvSpPr txBox="1"/>
          <p:nvPr/>
        </p:nvSpPr>
        <p:spPr>
          <a:xfrm>
            <a:off x="5436404" y="4507138"/>
            <a:ext cx="1491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Oringin</a:t>
            </a:r>
            <a:r>
              <a:rPr lang="en-US" altLang="zh-TW" dirty="0"/>
              <a:t> lab</a:t>
            </a:r>
          </a:p>
          <a:p>
            <a:r>
              <a:rPr lang="en-US" altLang="zh-TW" dirty="0"/>
              <a:t>Boltzmann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5063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BC796A9-4EE5-CF94-EF7E-728E9750382C}"/>
              </a:ext>
            </a:extLst>
          </p:cNvPr>
          <p:cNvSpPr txBox="1"/>
          <p:nvPr/>
        </p:nvSpPr>
        <p:spPr>
          <a:xfrm>
            <a:off x="895546" y="603315"/>
            <a:ext cx="237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Case2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0C6C570-3ED8-ACC6-3D9D-4C3EA0F935C3}"/>
              </a:ext>
            </a:extLst>
          </p:cNvPr>
          <p:cNvSpPr txBox="1"/>
          <p:nvPr/>
        </p:nvSpPr>
        <p:spPr>
          <a:xfrm>
            <a:off x="1203488" y="5042046"/>
            <a:ext cx="3222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Best Test Accuracy: </a:t>
            </a:r>
            <a:r>
              <a:rPr lang="en-US" altLang="zh-TW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93.3719</a:t>
            </a:r>
            <a:r>
              <a:rPr lang="en-US" altLang="zh-TW" dirty="0"/>
              <a:t> %</a:t>
            </a:r>
          </a:p>
          <a:p>
            <a:r>
              <a:rPr lang="en-US" altLang="zh-TW" dirty="0"/>
              <a:t>Cross entropy loss: </a:t>
            </a:r>
            <a:r>
              <a:rPr lang="en-US" altLang="zh-TW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0.7366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7891532-4143-53DF-5AC0-437698B60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488" y="1509204"/>
            <a:ext cx="4012892" cy="314505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66506E6-C947-4821-2B23-953DED431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90113"/>
            <a:ext cx="4898264" cy="4898264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AF1ED100-E6CE-ABB8-275A-1546740AC350}"/>
              </a:ext>
            </a:extLst>
          </p:cNvPr>
          <p:cNvSpPr txBox="1"/>
          <p:nvPr/>
        </p:nvSpPr>
        <p:spPr>
          <a:xfrm>
            <a:off x="2672179" y="603682"/>
            <a:ext cx="254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Dataset: MNIST ‘3’, ‘6’, ‘8’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35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BC796A9-4EE5-CF94-EF7E-728E9750382C}"/>
              </a:ext>
            </a:extLst>
          </p:cNvPr>
          <p:cNvSpPr txBox="1"/>
          <p:nvPr/>
        </p:nvSpPr>
        <p:spPr>
          <a:xfrm>
            <a:off x="895546" y="603315"/>
            <a:ext cx="237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Case3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0C6C570-3ED8-ACC6-3D9D-4C3EA0F935C3}"/>
              </a:ext>
            </a:extLst>
          </p:cNvPr>
          <p:cNvSpPr txBox="1"/>
          <p:nvPr/>
        </p:nvSpPr>
        <p:spPr>
          <a:xfrm>
            <a:off x="1203488" y="5042046"/>
            <a:ext cx="3222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Best Test Accuracy: </a:t>
            </a:r>
            <a:r>
              <a:rPr lang="en-US" altLang="zh-TW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93.2699</a:t>
            </a:r>
            <a:r>
              <a:rPr lang="en-US" altLang="zh-TW" dirty="0"/>
              <a:t> %</a:t>
            </a:r>
          </a:p>
          <a:p>
            <a:r>
              <a:rPr lang="en-US" altLang="zh-TW" dirty="0"/>
              <a:t>Cross entropy loss: </a:t>
            </a:r>
            <a:r>
              <a:rPr lang="en-US" altLang="zh-TW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0.6696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A7CE63F-82D1-183D-921C-5197E444E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736" y="1477293"/>
            <a:ext cx="4000790" cy="313556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0C81798-BDA3-DA11-8651-83FFC6FD2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334" y="958418"/>
            <a:ext cx="4941164" cy="4941164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9F321A9F-5925-052B-81B1-2FBDF4C1C2EB}"/>
              </a:ext>
            </a:extLst>
          </p:cNvPr>
          <p:cNvSpPr txBox="1"/>
          <p:nvPr/>
        </p:nvSpPr>
        <p:spPr>
          <a:xfrm>
            <a:off x="2672179" y="603682"/>
            <a:ext cx="254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Dataset: MNIST ‘3’, ‘6’, ‘8’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7420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2651899-9E56-4B8D-FB42-9ACCFABB2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498" y="1935647"/>
            <a:ext cx="4462370" cy="338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84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BC796A9-4EE5-CF94-EF7E-728E9750382C}"/>
              </a:ext>
            </a:extLst>
          </p:cNvPr>
          <p:cNvSpPr txBox="1"/>
          <p:nvPr/>
        </p:nvSpPr>
        <p:spPr>
          <a:xfrm>
            <a:off x="895546" y="603315"/>
            <a:ext cx="338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Case2 weight range(-2, 2)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0C6C570-3ED8-ACC6-3D9D-4C3EA0F935C3}"/>
              </a:ext>
            </a:extLst>
          </p:cNvPr>
          <p:cNvSpPr txBox="1"/>
          <p:nvPr/>
        </p:nvSpPr>
        <p:spPr>
          <a:xfrm>
            <a:off x="1203488" y="5070326"/>
            <a:ext cx="3222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Best Test Accuracy: 99.1420 %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6553022-B8AE-05C5-EA8E-F41F487C6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94" y="2125351"/>
            <a:ext cx="3600450" cy="23622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0C10DA5-CF40-B9D2-D217-B386741B8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327" y="603315"/>
            <a:ext cx="574357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16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BC796A9-4EE5-CF94-EF7E-728E9750382C}"/>
              </a:ext>
            </a:extLst>
          </p:cNvPr>
          <p:cNvSpPr txBox="1"/>
          <p:nvPr/>
        </p:nvSpPr>
        <p:spPr>
          <a:xfrm>
            <a:off x="895546" y="603315"/>
            <a:ext cx="338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Case2 weight range(-4, 4)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0C6C570-3ED8-ACC6-3D9D-4C3EA0F935C3}"/>
              </a:ext>
            </a:extLst>
          </p:cNvPr>
          <p:cNvSpPr txBox="1"/>
          <p:nvPr/>
        </p:nvSpPr>
        <p:spPr>
          <a:xfrm>
            <a:off x="1203488" y="5070326"/>
            <a:ext cx="3222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Best Test Accuracy: 98.9196 %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1B9CD40-82DF-C358-3163-98D3F3E8B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20" y="1787674"/>
            <a:ext cx="3719398" cy="271878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82FC376-0F2F-B7B7-462F-DBAD16742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002" y="443826"/>
            <a:ext cx="5948872" cy="597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85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BC796A9-4EE5-CF94-EF7E-728E9750382C}"/>
              </a:ext>
            </a:extLst>
          </p:cNvPr>
          <p:cNvSpPr txBox="1"/>
          <p:nvPr/>
        </p:nvSpPr>
        <p:spPr>
          <a:xfrm>
            <a:off x="895546" y="603315"/>
            <a:ext cx="338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Case2 weight range(-6, 6)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0C6C570-3ED8-ACC6-3D9D-4C3EA0F935C3}"/>
              </a:ext>
            </a:extLst>
          </p:cNvPr>
          <p:cNvSpPr txBox="1"/>
          <p:nvPr/>
        </p:nvSpPr>
        <p:spPr>
          <a:xfrm>
            <a:off x="1203488" y="5070326"/>
            <a:ext cx="3222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Best Test Accuracy: 98.4112 %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0B72697-5956-65C7-055F-5A6DA43FF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26" y="1787674"/>
            <a:ext cx="3827283" cy="284292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8ED0AFF-F54C-31D9-BE7C-612F44A13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229" y="443060"/>
            <a:ext cx="5950398" cy="597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141</Words>
  <Application>Microsoft Office PowerPoint</Application>
  <PresentationFormat>寬螢幕</PresentationFormat>
  <Paragraphs>24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廖國評</dc:creator>
  <cp:lastModifiedBy>國評 廖</cp:lastModifiedBy>
  <cp:revision>5</cp:revision>
  <dcterms:created xsi:type="dcterms:W3CDTF">2023-06-06T05:49:16Z</dcterms:created>
  <dcterms:modified xsi:type="dcterms:W3CDTF">2023-06-11T19:03:43Z</dcterms:modified>
</cp:coreProperties>
</file>