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8" r:id="rId4"/>
    <p:sldId id="261" r:id="rId5"/>
    <p:sldId id="259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CE3B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59371-8C27-4287-B1BB-053DB976DCE3}" type="datetimeFigureOut">
              <a:rPr lang="es-ES" smtClean="0"/>
              <a:t>06/06/2020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44C0E-F54E-491B-B93E-2773B9ADBF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3403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Hola, </a:t>
            </a:r>
            <a:r>
              <a:rPr lang="es-ES" dirty="0" err="1"/>
              <a:t>we</a:t>
            </a:r>
            <a:r>
              <a:rPr lang="es-ES" dirty="0"/>
              <a:t> are alimentos.pe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44C0E-F54E-491B-B93E-2773B9ADBF64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8894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44C0E-F54E-491B-B93E-2773B9ADBF64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7295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Maria</a:t>
            </a:r>
            <a:r>
              <a:rPr lang="es-ES" dirty="0"/>
              <a:t>. A </a:t>
            </a:r>
            <a:r>
              <a:rPr lang="es-ES" dirty="0" err="1"/>
              <a:t>young</a:t>
            </a:r>
            <a:r>
              <a:rPr lang="es-ES" dirty="0"/>
              <a:t> </a:t>
            </a:r>
            <a:r>
              <a:rPr lang="es-ES" dirty="0" err="1"/>
              <a:t>person</a:t>
            </a:r>
            <a:r>
              <a:rPr lang="es-ES" dirty="0"/>
              <a:t> </a:t>
            </a:r>
            <a:r>
              <a:rPr lang="es-ES" dirty="0" err="1"/>
              <a:t>who</a:t>
            </a:r>
            <a:r>
              <a:rPr lang="es-ES" dirty="0"/>
              <a:t> has a </a:t>
            </a:r>
            <a:r>
              <a:rPr lang="es-ES" dirty="0" err="1"/>
              <a:t>healthy</a:t>
            </a:r>
            <a:r>
              <a:rPr lang="es-ES" dirty="0"/>
              <a:t> </a:t>
            </a:r>
            <a:r>
              <a:rPr lang="es-ES" dirty="0" err="1"/>
              <a:t>lifestyle</a:t>
            </a:r>
            <a:r>
              <a:rPr lang="es-ES" dirty="0"/>
              <a:t>, </a:t>
            </a:r>
            <a:r>
              <a:rPr lang="es-ES" dirty="0" err="1"/>
              <a:t>likes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eat</a:t>
            </a:r>
            <a:r>
              <a:rPr lang="es-ES" dirty="0"/>
              <a:t> </a:t>
            </a:r>
            <a:r>
              <a:rPr lang="es-ES" dirty="0" err="1"/>
              <a:t>fresh</a:t>
            </a:r>
            <a:r>
              <a:rPr lang="es-ES" dirty="0"/>
              <a:t> </a:t>
            </a:r>
            <a:r>
              <a:rPr lang="es-ES" dirty="0" err="1"/>
              <a:t>food</a:t>
            </a:r>
            <a:r>
              <a:rPr lang="es-ES" dirty="0"/>
              <a:t>, </a:t>
            </a:r>
            <a:r>
              <a:rPr lang="es-ES" dirty="0" err="1"/>
              <a:t>but</a:t>
            </a:r>
            <a:r>
              <a:rPr lang="es-ES" dirty="0"/>
              <a:t> has </a:t>
            </a:r>
            <a:r>
              <a:rPr lang="es-ES" dirty="0" err="1"/>
              <a:t>little</a:t>
            </a:r>
            <a:r>
              <a:rPr lang="es-ES" dirty="0"/>
              <a:t> time.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hand</a:t>
            </a:r>
            <a:r>
              <a:rPr lang="es-ES" dirty="0"/>
              <a:t>, Carlos </a:t>
            </a:r>
            <a:r>
              <a:rPr lang="es-ES" dirty="0" err="1"/>
              <a:t>is</a:t>
            </a:r>
            <a:r>
              <a:rPr lang="es-ES" dirty="0"/>
              <a:t> a </a:t>
            </a:r>
            <a:r>
              <a:rPr lang="es-ES" dirty="0" err="1"/>
              <a:t>producer</a:t>
            </a:r>
            <a:r>
              <a:rPr lang="es-ES" dirty="0"/>
              <a:t>, a </a:t>
            </a:r>
            <a:r>
              <a:rPr lang="es-ES" dirty="0" err="1"/>
              <a:t>small</a:t>
            </a:r>
            <a:r>
              <a:rPr lang="es-ES" dirty="0"/>
              <a:t> </a:t>
            </a:r>
            <a:r>
              <a:rPr lang="es-ES" dirty="0" err="1"/>
              <a:t>farmer</a:t>
            </a:r>
            <a:r>
              <a:rPr lang="es-ES" dirty="0"/>
              <a:t> </a:t>
            </a:r>
            <a:r>
              <a:rPr lang="es-ES" dirty="0" err="1"/>
              <a:t>close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city</a:t>
            </a:r>
            <a:r>
              <a:rPr lang="es-ES" dirty="0"/>
              <a:t>, </a:t>
            </a:r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no </a:t>
            </a:r>
            <a:r>
              <a:rPr lang="es-ES" dirty="0" err="1"/>
              <a:t>visibility</a:t>
            </a:r>
            <a:r>
              <a:rPr lang="es-ES" dirty="0"/>
              <a:t> online. Here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were</a:t>
            </a:r>
            <a:r>
              <a:rPr lang="es-ES" dirty="0"/>
              <a:t> Alimentos.pe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solution</a:t>
            </a:r>
            <a:r>
              <a:rPr lang="es-ES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44C0E-F54E-491B-B93E-2773B9ADBF64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7536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We</a:t>
            </a:r>
            <a:r>
              <a:rPr lang="es-ES" dirty="0"/>
              <a:t> are </a:t>
            </a:r>
            <a:r>
              <a:rPr lang="es-ES" dirty="0" err="1"/>
              <a:t>an</a:t>
            </a:r>
            <a:r>
              <a:rPr lang="es-ES" dirty="0"/>
              <a:t> online </a:t>
            </a:r>
            <a:r>
              <a:rPr lang="es-ES" dirty="0" err="1"/>
              <a:t>marketplace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connects</a:t>
            </a:r>
            <a:r>
              <a:rPr lang="es-ES" dirty="0"/>
              <a:t> </a:t>
            </a:r>
            <a:r>
              <a:rPr lang="es-ES" dirty="0" err="1"/>
              <a:t>customers</a:t>
            </a:r>
            <a:r>
              <a:rPr lang="es-ES" dirty="0"/>
              <a:t> </a:t>
            </a:r>
            <a:r>
              <a:rPr lang="es-ES" dirty="0" err="1"/>
              <a:t>directly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producers</a:t>
            </a:r>
            <a:r>
              <a:rPr lang="es-ES" dirty="0"/>
              <a:t>. </a:t>
            </a:r>
            <a:r>
              <a:rPr lang="es-ES" dirty="0" err="1"/>
              <a:t>Customers</a:t>
            </a:r>
            <a:r>
              <a:rPr lang="es-ES" dirty="0"/>
              <a:t> </a:t>
            </a:r>
            <a:r>
              <a:rPr lang="es-ES" dirty="0" err="1"/>
              <a:t>gets</a:t>
            </a:r>
            <a:r>
              <a:rPr lang="es-ES" dirty="0"/>
              <a:t> </a:t>
            </a:r>
            <a:r>
              <a:rPr lang="es-ES" dirty="0" err="1"/>
              <a:t>their</a:t>
            </a:r>
            <a:r>
              <a:rPr lang="es-ES" dirty="0"/>
              <a:t> </a:t>
            </a:r>
            <a:r>
              <a:rPr lang="es-ES" dirty="0" err="1"/>
              <a:t>food</a:t>
            </a:r>
            <a:r>
              <a:rPr lang="es-ES" dirty="0"/>
              <a:t> </a:t>
            </a:r>
            <a:r>
              <a:rPr lang="es-ES" dirty="0" err="1"/>
              <a:t>delivered</a:t>
            </a:r>
            <a:r>
              <a:rPr lang="es-ES" dirty="0"/>
              <a:t> </a:t>
            </a:r>
            <a:r>
              <a:rPr lang="es-ES" dirty="0" err="1"/>
              <a:t>directly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who</a:t>
            </a:r>
            <a:r>
              <a:rPr lang="es-ES" dirty="0"/>
              <a:t> </a:t>
            </a:r>
            <a:r>
              <a:rPr lang="es-ES" dirty="0" err="1"/>
              <a:t>makes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, </a:t>
            </a:r>
            <a:r>
              <a:rPr lang="es-ES" dirty="0" err="1"/>
              <a:t>which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healthy</a:t>
            </a:r>
            <a:r>
              <a:rPr lang="es-ES" dirty="0"/>
              <a:t>, and </a:t>
            </a:r>
            <a:r>
              <a:rPr lang="es-ES" dirty="0" err="1"/>
              <a:t>supports</a:t>
            </a:r>
            <a:r>
              <a:rPr lang="es-ES" dirty="0"/>
              <a:t> a local </a:t>
            </a:r>
            <a:r>
              <a:rPr lang="es-ES" dirty="0" err="1"/>
              <a:t>business</a:t>
            </a:r>
            <a:r>
              <a:rPr lang="es-ES" dirty="0"/>
              <a:t>. </a:t>
            </a:r>
            <a:r>
              <a:rPr lang="es-ES" dirty="0" err="1"/>
              <a:t>Producers</a:t>
            </a:r>
            <a:r>
              <a:rPr lang="es-ES" dirty="0"/>
              <a:t> </a:t>
            </a:r>
            <a:r>
              <a:rPr lang="es-ES" dirty="0" err="1"/>
              <a:t>gets</a:t>
            </a:r>
            <a:r>
              <a:rPr lang="es-ES" dirty="0"/>
              <a:t> online </a:t>
            </a:r>
            <a:r>
              <a:rPr lang="es-ES" dirty="0" err="1"/>
              <a:t>visivility</a:t>
            </a:r>
            <a:r>
              <a:rPr lang="es-ES" dirty="0"/>
              <a:t>, </a:t>
            </a:r>
            <a:r>
              <a:rPr lang="es-ES" dirty="0" err="1"/>
              <a:t>which</a:t>
            </a:r>
            <a:r>
              <a:rPr lang="es-ES" dirty="0"/>
              <a:t> </a:t>
            </a:r>
            <a:r>
              <a:rPr lang="es-ES" dirty="0" err="1"/>
              <a:t>translates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more sales, and </a:t>
            </a:r>
            <a:r>
              <a:rPr lang="es-ES" dirty="0" err="1"/>
              <a:t>gets</a:t>
            </a:r>
            <a:r>
              <a:rPr lang="es-ES" dirty="0"/>
              <a:t> </a:t>
            </a:r>
            <a:r>
              <a:rPr lang="es-ES" dirty="0" err="1"/>
              <a:t>transparency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how</a:t>
            </a:r>
            <a:r>
              <a:rPr lang="es-ES" dirty="0"/>
              <a:t> </a:t>
            </a:r>
            <a:r>
              <a:rPr lang="es-ES" dirty="0" err="1"/>
              <a:t>much</a:t>
            </a:r>
            <a:r>
              <a:rPr lang="es-ES" dirty="0"/>
              <a:t> </a:t>
            </a:r>
            <a:r>
              <a:rPr lang="es-ES" dirty="0" err="1"/>
              <a:t>he’s</a:t>
            </a:r>
            <a:r>
              <a:rPr lang="es-ES" dirty="0"/>
              <a:t> </a:t>
            </a:r>
            <a:r>
              <a:rPr lang="es-ES" dirty="0" err="1"/>
              <a:t>selling</a:t>
            </a:r>
            <a:r>
              <a:rPr lang="es-ES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44C0E-F54E-491B-B93E-2773B9ADBF64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9333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9C663-0217-4A2D-A8EE-27846D9AF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B17EDC-88C5-4CBC-9B60-BAD7F1774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6325ED-F06D-4B29-8331-B5FB1FA86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C2E0-EE35-4B3C-9C88-AE3DDF6F6ED1}" type="datetimeFigureOut">
              <a:rPr lang="es-ES" smtClean="0"/>
              <a:t>06/06/2020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9927DC-FA21-4B81-B8F5-CE635BF3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5F1A04-CCD8-4507-BE47-CB48515A8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273B-EB89-48D6-BAAC-EC632B9F86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7021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1E2F7-5BC6-45A7-AA96-1C8BFC828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094CEDA-D2FB-41C4-8A59-6B3898BC0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F318A5-A552-49DD-80F4-314A4BD5C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C2E0-EE35-4B3C-9C88-AE3DDF6F6ED1}" type="datetimeFigureOut">
              <a:rPr lang="es-ES" smtClean="0"/>
              <a:t>06/06/2020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3324A9-3796-4843-94E1-6309DA5E7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8B48DF-CE9A-4FB4-BD0E-C36D89934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273B-EB89-48D6-BAAC-EC632B9F86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316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593515-1B7C-4ABC-AA4E-E238CD95B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EB7AE6E-3D50-4E17-8303-D6F8C7FA1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AC8326-50E5-4907-80D2-11F0526B4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C2E0-EE35-4B3C-9C88-AE3DDF6F6ED1}" type="datetimeFigureOut">
              <a:rPr lang="es-ES" smtClean="0"/>
              <a:t>06/06/2020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FC97DB-691C-4833-8751-8ECF8BBFA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95EB1B-52A4-4BD5-A7EF-6BBAA265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273B-EB89-48D6-BAAC-EC632B9F86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1835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1F878D-321C-467D-AECA-0D25569C5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852F55-F714-4E06-ADDA-C9D048811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44C037-3FA6-449A-AFA9-CF8B27C3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C2E0-EE35-4B3C-9C88-AE3DDF6F6ED1}" type="datetimeFigureOut">
              <a:rPr lang="es-ES" smtClean="0"/>
              <a:t>06/06/2020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5545C4-479D-47DA-8DD3-E24DA34DB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782FD1-7C6D-4739-AE42-B3E9850FC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273B-EB89-48D6-BAAC-EC632B9F86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114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86B71-B7BB-44DF-AD7D-447779420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7246A3-8920-4723-969B-40C1C4668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C52E94-D3DC-4CB7-8626-DA660A6A8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C2E0-EE35-4B3C-9C88-AE3DDF6F6ED1}" type="datetimeFigureOut">
              <a:rPr lang="es-ES" smtClean="0"/>
              <a:t>06/06/2020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BE443A-BA23-4BCC-833E-CD186815C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B69BBC-E461-4027-AD31-B9CBF7AE2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273B-EB89-48D6-BAAC-EC632B9F86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8260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1F3CC6-1D08-4947-9FEB-9C94D243D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465F03-0C85-4D06-AD02-EB1BA5C76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1074861-E590-4911-82AE-092DEBFCE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8EF198-3862-49E3-92D5-3C48A730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C2E0-EE35-4B3C-9C88-AE3DDF6F6ED1}" type="datetimeFigureOut">
              <a:rPr lang="es-ES" smtClean="0"/>
              <a:t>06/06/2020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A83AB1-C29D-4E96-BB14-619D1BB06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099AD6-9417-4F38-A6F1-61D4268F7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273B-EB89-48D6-BAAC-EC632B9F86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1976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640D68-5B2B-4CEC-BE1D-E2EF360F2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1B1A86-51AE-4D91-94D8-42365B721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5911B9C-10F3-4821-A51A-68CD82795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9E9A9F7-41DD-43E6-A271-8A31E2414D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337210A-8DDB-402A-A58B-8A73C39D9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D7D4FE-C4A0-4AB2-BC2D-23E52AA3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C2E0-EE35-4B3C-9C88-AE3DDF6F6ED1}" type="datetimeFigureOut">
              <a:rPr lang="es-ES" smtClean="0"/>
              <a:t>06/06/2020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834CBD3-F4EC-408B-98CE-3304A36DF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6FA1FFC-87D0-49A5-8CE6-4BBD5258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273B-EB89-48D6-BAAC-EC632B9F86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0329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A4DC55-2450-4199-A4F4-F5E285B32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D74D362-A722-4AE9-978F-59F2A7FA4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C2E0-EE35-4B3C-9C88-AE3DDF6F6ED1}" type="datetimeFigureOut">
              <a:rPr lang="es-ES" smtClean="0"/>
              <a:t>06/06/2020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3C0F3EB-66B7-410E-A647-C24F5F3AA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BBE256A-F6E0-4C42-BEE6-F75D6D8B2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273B-EB89-48D6-BAAC-EC632B9F86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990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45D8143-6211-4022-B839-27D04C163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C2E0-EE35-4B3C-9C88-AE3DDF6F6ED1}" type="datetimeFigureOut">
              <a:rPr lang="es-ES" smtClean="0"/>
              <a:t>06/06/2020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47C563C-70E6-4026-B45F-E85E2A10D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D7BC466-501B-48CE-9BB8-8CD9A864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273B-EB89-48D6-BAAC-EC632B9F86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011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A2131-7A5A-4ABD-B1A0-763952287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4CD899-10D6-4B98-B0F5-1194501BB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6E742EE-01AB-49B4-AFB0-D4031BEFB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959F13-3A85-45D9-A5D0-D4570769A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C2E0-EE35-4B3C-9C88-AE3DDF6F6ED1}" type="datetimeFigureOut">
              <a:rPr lang="es-ES" smtClean="0"/>
              <a:t>06/06/2020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FE27EF-0681-4F30-BC89-C20F75EF1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59B961-D4AF-4CA1-BE8A-221C8F038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273B-EB89-48D6-BAAC-EC632B9F86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016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1511C-8256-4954-B4F1-EBE8A2DB7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73065E7-9E95-4B81-9360-07E5DCABA7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3A7B34-C85B-48DB-8238-473299BD6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FA712A-E33E-41B6-9388-EB837816A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C2E0-EE35-4B3C-9C88-AE3DDF6F6ED1}" type="datetimeFigureOut">
              <a:rPr lang="es-ES" smtClean="0"/>
              <a:t>06/06/2020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B9BF3D-7E58-4837-9FF8-AA8FA1E75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1C62E6-9172-41C9-9876-71E946C71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273B-EB89-48D6-BAAC-EC632B9F86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9922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96853D2-6FF8-41BF-8F2B-B1CA54428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410BA4-B446-4AA4-8ED1-356E80964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507C37-B658-4291-A26C-FE64B75B24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BC2E0-EE35-4B3C-9C88-AE3DDF6F6ED1}" type="datetimeFigureOut">
              <a:rPr lang="es-ES" smtClean="0"/>
              <a:t>06/06/2020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5F220F-FE12-4231-A06A-F47B972D84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7F0451-454C-49C7-8B3B-F41CF163F6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8273B-EB89-48D6-BAAC-EC632B9F86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0768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9.png"/><Relationship Id="rId3" Type="http://schemas.openxmlformats.org/officeDocument/2006/relationships/image" Target="../media/image1.jpe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jpeg"/><Relationship Id="rId11" Type="http://schemas.openxmlformats.org/officeDocument/2006/relationships/image" Target="../media/image17.png"/><Relationship Id="rId5" Type="http://schemas.openxmlformats.org/officeDocument/2006/relationships/image" Target="../media/image7.png"/><Relationship Id="rId10" Type="http://schemas.openxmlformats.org/officeDocument/2006/relationships/image" Target="../media/image16.jpeg"/><Relationship Id="rId4" Type="http://schemas.openxmlformats.org/officeDocument/2006/relationships/image" Target="../media/image6.png"/><Relationship Id="rId9" Type="http://schemas.openxmlformats.org/officeDocument/2006/relationships/image" Target="../media/image15.jpeg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093E370E-1D0A-4470-AC12-B8FC65601F26}"/>
              </a:ext>
            </a:extLst>
          </p:cNvPr>
          <p:cNvGrpSpPr/>
          <p:nvPr/>
        </p:nvGrpSpPr>
        <p:grpSpPr>
          <a:xfrm>
            <a:off x="3264694" y="2915645"/>
            <a:ext cx="5895004" cy="1026711"/>
            <a:chOff x="3264694" y="2915645"/>
            <a:chExt cx="5895004" cy="1026711"/>
          </a:xfrm>
        </p:grpSpPr>
        <p:pic>
          <p:nvPicPr>
            <p:cNvPr id="5" name="Imagen 4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6FDC86B9-4F70-4E0D-8C2A-2A2A7977EB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47" t="75239" r="18753" b="12789"/>
            <a:stretch/>
          </p:blipFill>
          <p:spPr>
            <a:xfrm>
              <a:off x="4014470" y="2915645"/>
              <a:ext cx="5145228" cy="1026711"/>
            </a:xfrm>
            <a:prstGeom prst="rect">
              <a:avLst/>
            </a:prstGeom>
          </p:spPr>
        </p:pic>
        <p:pic>
          <p:nvPicPr>
            <p:cNvPr id="6" name="Imagen 5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4905D43F-A433-4864-A672-27BEE2E3AA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47" t="11115" r="18753" b="26169"/>
            <a:stretch/>
          </p:blipFill>
          <p:spPr>
            <a:xfrm>
              <a:off x="3264694" y="2915645"/>
              <a:ext cx="749776" cy="7837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9979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Ver las imágenes de origen">
            <a:extLst>
              <a:ext uri="{FF2B5EF4-FFF2-40B4-BE49-F238E27FC236}">
                <a16:creationId xmlns:a16="http://schemas.microsoft.com/office/drawing/2014/main" id="{0B074F7D-CADA-4D61-9EDD-9F869E077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D8DE8D7F-C46B-4BE3-8012-FEBEE40FBCD1}"/>
              </a:ext>
            </a:extLst>
          </p:cNvPr>
          <p:cNvSpPr/>
          <p:nvPr/>
        </p:nvSpPr>
        <p:spPr>
          <a:xfrm>
            <a:off x="9652000" y="6343650"/>
            <a:ext cx="2540000" cy="514350"/>
          </a:xfrm>
          <a:prstGeom prst="rect">
            <a:avLst/>
          </a:prstGeom>
          <a:solidFill>
            <a:srgbClr val="F7F7F7"/>
          </a:solidFill>
          <a:ln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rgbClr val="F7F7F7"/>
                </a:solidFill>
              </a:ln>
              <a:solidFill>
                <a:srgbClr val="F7F7F7"/>
              </a:solidFill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C9DEC6CA-CAB4-4894-B8B5-DCEEF514A01B}"/>
              </a:ext>
            </a:extLst>
          </p:cNvPr>
          <p:cNvGrpSpPr>
            <a:grpSpLocks noChangeAspect="1"/>
          </p:cNvGrpSpPr>
          <p:nvPr/>
        </p:nvGrpSpPr>
        <p:grpSpPr>
          <a:xfrm>
            <a:off x="9711612" y="6426000"/>
            <a:ext cx="2480388" cy="432000"/>
            <a:chOff x="3264694" y="2915645"/>
            <a:chExt cx="5895004" cy="1026711"/>
          </a:xfrm>
          <a:solidFill>
            <a:srgbClr val="F7F7F7"/>
          </a:solidFill>
        </p:grpSpPr>
        <p:pic>
          <p:nvPicPr>
            <p:cNvPr id="8" name="Imagen 7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6BC35EFD-E333-4B9B-9753-6E8BD06FE5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47" t="75239" r="18753" b="12789"/>
            <a:stretch/>
          </p:blipFill>
          <p:spPr>
            <a:xfrm>
              <a:off x="4014470" y="2915645"/>
              <a:ext cx="5145228" cy="1026711"/>
            </a:xfrm>
            <a:prstGeom prst="rect">
              <a:avLst/>
            </a:prstGeom>
            <a:grpFill/>
            <a:ln>
              <a:solidFill>
                <a:srgbClr val="F7F7F7"/>
              </a:solidFill>
            </a:ln>
          </p:spPr>
        </p:pic>
        <p:pic>
          <p:nvPicPr>
            <p:cNvPr id="9" name="Imagen 8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8F6A394B-1DE2-4702-8AE2-510E40810F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47" t="11115" r="18753" b="26169"/>
            <a:stretch/>
          </p:blipFill>
          <p:spPr>
            <a:xfrm>
              <a:off x="3264694" y="2915645"/>
              <a:ext cx="749776" cy="783780"/>
            </a:xfrm>
            <a:prstGeom prst="rect">
              <a:avLst/>
            </a:prstGeom>
            <a:grpFill/>
            <a:ln>
              <a:solidFill>
                <a:srgbClr val="F7F7F7"/>
              </a:solidFill>
            </a:ln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7C9DBB5-AE5E-427A-B612-2E4989260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740" y="622091"/>
            <a:ext cx="9904520" cy="1699823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s-ES" dirty="0"/>
              <a:t>Do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b="1" dirty="0">
                <a:solidFill>
                  <a:srgbClr val="86CE3B"/>
                </a:solidFill>
              </a:rPr>
              <a:t>trust</a:t>
            </a:r>
            <a:r>
              <a:rPr lang="es-ES" dirty="0"/>
              <a:t> </a:t>
            </a:r>
            <a:r>
              <a:rPr lang="es-ES" dirty="0" err="1"/>
              <a:t>how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b="1" dirty="0" err="1">
                <a:solidFill>
                  <a:srgbClr val="86CE3B"/>
                </a:solidFill>
              </a:rPr>
              <a:t>food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b="1" dirty="0" err="1">
                <a:solidFill>
                  <a:srgbClr val="86CE3B"/>
                </a:solidFill>
              </a:rPr>
              <a:t>handled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get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table?</a:t>
            </a:r>
          </a:p>
        </p:txBody>
      </p:sp>
    </p:spTree>
    <p:extLst>
      <p:ext uri="{BB962C8B-B14F-4D97-AF65-F5344CB8AC3E}">
        <p14:creationId xmlns:p14="http://schemas.microsoft.com/office/powerpoint/2010/main" val="536646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91A4F026-0F21-431A-B0AB-3061E8F64F5A}"/>
              </a:ext>
            </a:extLst>
          </p:cNvPr>
          <p:cNvGrpSpPr>
            <a:grpSpLocks noChangeAspect="1"/>
          </p:cNvGrpSpPr>
          <p:nvPr/>
        </p:nvGrpSpPr>
        <p:grpSpPr>
          <a:xfrm>
            <a:off x="9711612" y="6426000"/>
            <a:ext cx="2480388" cy="432000"/>
            <a:chOff x="3264694" y="2915645"/>
            <a:chExt cx="5895004" cy="1026711"/>
          </a:xfrm>
        </p:grpSpPr>
        <p:pic>
          <p:nvPicPr>
            <p:cNvPr id="12" name="Imagen 11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46C59812-4E1A-4837-A528-95CC106483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47" t="75239" r="18753" b="12789"/>
            <a:stretch/>
          </p:blipFill>
          <p:spPr>
            <a:xfrm>
              <a:off x="4014470" y="2915645"/>
              <a:ext cx="5145228" cy="1026711"/>
            </a:xfrm>
            <a:prstGeom prst="rect">
              <a:avLst/>
            </a:prstGeom>
          </p:spPr>
        </p:pic>
        <p:pic>
          <p:nvPicPr>
            <p:cNvPr id="13" name="Imagen 12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B56B1FF6-7A9B-47D7-9CAD-5FBD4A51AC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47" t="11115" r="18753" b="26169"/>
            <a:stretch/>
          </p:blipFill>
          <p:spPr>
            <a:xfrm>
              <a:off x="3264694" y="2915645"/>
              <a:ext cx="749776" cy="783780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EDBE030-E50A-4EB4-9A71-035EBFC76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Problem</a:t>
            </a:r>
            <a:endParaRPr lang="es-ES" dirty="0"/>
          </a:p>
        </p:txBody>
      </p:sp>
      <p:pic>
        <p:nvPicPr>
          <p:cNvPr id="17" name="Imagen 16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6E1A9DDF-1C02-4892-BA44-66BF7DBAD1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760" y="4528067"/>
            <a:ext cx="720000" cy="72000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6A3C21A4-D312-4F14-A177-4A6A9B78B6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92" y="4528769"/>
            <a:ext cx="720000" cy="720000"/>
          </a:xfrm>
          <a:prstGeom prst="rect">
            <a:avLst/>
          </a:prstGeom>
        </p:spPr>
      </p:pic>
      <p:pic>
        <p:nvPicPr>
          <p:cNvPr id="21" name="Imagen 20" descr="Imagen que contiene dibujo, competencia de atletismo, camiseta&#10;&#10;Descripción generada automáticamente">
            <a:extLst>
              <a:ext uri="{FF2B5EF4-FFF2-40B4-BE49-F238E27FC236}">
                <a16:creationId xmlns:a16="http://schemas.microsoft.com/office/drawing/2014/main" id="{4CE0677A-FEDE-48E9-AA55-132C2E47D7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176" y="4528067"/>
            <a:ext cx="720000" cy="720000"/>
          </a:xfrm>
          <a:prstGeom prst="rect">
            <a:avLst/>
          </a:prstGeom>
        </p:spPr>
      </p:pic>
      <p:pic>
        <p:nvPicPr>
          <p:cNvPr id="23" name="Imagen 2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78EF4CC4-C883-4383-9D8E-900716734D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4433" y="2329933"/>
            <a:ext cx="1260000" cy="1260000"/>
          </a:xfrm>
          <a:prstGeom prst="rect">
            <a:avLst/>
          </a:prstGeom>
        </p:spPr>
      </p:pic>
      <p:pic>
        <p:nvPicPr>
          <p:cNvPr id="25" name="Imagen 2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AF60F49C-32C1-4592-99A5-6C6A052227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76" y="2329933"/>
            <a:ext cx="1260000" cy="1260000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784EDDA9-8D87-4C46-8C95-64E3D0187D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433" y="4528067"/>
            <a:ext cx="720000" cy="720000"/>
          </a:xfrm>
          <a:prstGeom prst="rect">
            <a:avLst/>
          </a:prstGeom>
        </p:spPr>
      </p:pic>
      <p:pic>
        <p:nvPicPr>
          <p:cNvPr id="33" name="Imagen 3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1CBF88F8-C1BC-4F64-ACF3-46994D419B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017" y="4528067"/>
            <a:ext cx="720000" cy="720000"/>
          </a:xfrm>
          <a:prstGeom prst="rect">
            <a:avLst/>
          </a:prstGeom>
        </p:spPr>
      </p:pic>
      <p:pic>
        <p:nvPicPr>
          <p:cNvPr id="35" name="Imagen 34" descr="Imagen que contiene reloj, dibujo&#10;&#10;Descripción generada automáticamente">
            <a:extLst>
              <a:ext uri="{FF2B5EF4-FFF2-40B4-BE49-F238E27FC236}">
                <a16:creationId xmlns:a16="http://schemas.microsoft.com/office/drawing/2014/main" id="{26B6FC5B-C998-4E59-843A-5CB56A8012D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282" y="4528067"/>
            <a:ext cx="720000" cy="720000"/>
          </a:xfrm>
          <a:prstGeom prst="rect">
            <a:avLst/>
          </a:prstGeom>
        </p:spPr>
      </p:pic>
      <p:pic>
        <p:nvPicPr>
          <p:cNvPr id="36" name="Imagen 35" descr="Imagen que contiene luz, reloj, dibujo&#10;&#10;Descripción generada automáticamente">
            <a:extLst>
              <a:ext uri="{FF2B5EF4-FFF2-40B4-BE49-F238E27FC236}">
                <a16:creationId xmlns:a16="http://schemas.microsoft.com/office/drawing/2014/main" id="{FDACE863-2458-460E-890D-7AF74F7301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5027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395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91A4F026-0F21-431A-B0AB-3061E8F64F5A}"/>
              </a:ext>
            </a:extLst>
          </p:cNvPr>
          <p:cNvGrpSpPr>
            <a:grpSpLocks noChangeAspect="1"/>
          </p:cNvGrpSpPr>
          <p:nvPr/>
        </p:nvGrpSpPr>
        <p:grpSpPr>
          <a:xfrm>
            <a:off x="9711612" y="6426000"/>
            <a:ext cx="2480388" cy="432000"/>
            <a:chOff x="3264694" y="2915645"/>
            <a:chExt cx="5895004" cy="1026711"/>
          </a:xfrm>
        </p:grpSpPr>
        <p:pic>
          <p:nvPicPr>
            <p:cNvPr id="12" name="Imagen 11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46C59812-4E1A-4837-A528-95CC106483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47" t="75239" r="18753" b="12789"/>
            <a:stretch/>
          </p:blipFill>
          <p:spPr>
            <a:xfrm>
              <a:off x="4014470" y="2915645"/>
              <a:ext cx="5145228" cy="1026711"/>
            </a:xfrm>
            <a:prstGeom prst="rect">
              <a:avLst/>
            </a:prstGeom>
          </p:spPr>
        </p:pic>
        <p:pic>
          <p:nvPicPr>
            <p:cNvPr id="13" name="Imagen 12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B56B1FF6-7A9B-47D7-9CAD-5FBD4A51AC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47" t="11115" r="18753" b="26169"/>
            <a:stretch/>
          </p:blipFill>
          <p:spPr>
            <a:xfrm>
              <a:off x="3264694" y="2915645"/>
              <a:ext cx="749776" cy="783780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EDBE030-E50A-4EB4-9A71-035EBFC76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Solution</a:t>
            </a:r>
            <a:endParaRPr lang="es-ES" dirty="0"/>
          </a:p>
        </p:txBody>
      </p:sp>
      <p:pic>
        <p:nvPicPr>
          <p:cNvPr id="23" name="Imagen 2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78EF4CC4-C883-4383-9D8E-900716734D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759" y="2329933"/>
            <a:ext cx="1260000" cy="1260000"/>
          </a:xfrm>
          <a:prstGeom prst="rect">
            <a:avLst/>
          </a:prstGeom>
        </p:spPr>
      </p:pic>
      <p:pic>
        <p:nvPicPr>
          <p:cNvPr id="25" name="Imagen 2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AF60F49C-32C1-4592-99A5-6C6A052227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899" y="2329933"/>
            <a:ext cx="1260000" cy="1260000"/>
          </a:xfrm>
          <a:prstGeom prst="rect">
            <a:avLst/>
          </a:prstGeom>
        </p:spPr>
      </p:pic>
      <p:pic>
        <p:nvPicPr>
          <p:cNvPr id="1026" name="Picture 2" descr="Ver las imágenes de origen">
            <a:extLst>
              <a:ext uri="{FF2B5EF4-FFF2-40B4-BE49-F238E27FC236}">
                <a16:creationId xmlns:a16="http://schemas.microsoft.com/office/drawing/2014/main" id="{F9C12DB7-32B1-4E2B-912A-08DED7810526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66" t="5478" r="29201" b="12665"/>
          <a:stretch/>
        </p:blipFill>
        <p:spPr bwMode="auto">
          <a:xfrm>
            <a:off x="5502084" y="923266"/>
            <a:ext cx="1187831" cy="250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57B5C5C-C23C-4F86-B047-43EEDEB21F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00000">
            <a:off x="3932624" y="1872732"/>
            <a:ext cx="914400" cy="91440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68B1DA26-C78C-4E25-A64E-C5CBB441B8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3600000">
            <a:off x="7344975" y="1793221"/>
            <a:ext cx="914400" cy="914400"/>
          </a:xfrm>
          <a:prstGeom prst="rect">
            <a:avLst/>
          </a:prstGeom>
        </p:spPr>
      </p:pic>
      <p:pic>
        <p:nvPicPr>
          <p:cNvPr id="1028" name="Picture 4" descr="Ver las imágenes de origen">
            <a:extLst>
              <a:ext uri="{FF2B5EF4-FFF2-40B4-BE49-F238E27FC236}">
                <a16:creationId xmlns:a16="http://schemas.microsoft.com/office/drawing/2014/main" id="{DE5AF3DF-09EB-49C8-90D6-45BDD0B640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13"/>
          <a:stretch/>
        </p:blipFill>
        <p:spPr bwMode="auto">
          <a:xfrm>
            <a:off x="1399748" y="4569463"/>
            <a:ext cx="720000" cy="678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er las imágenes de origen">
            <a:extLst>
              <a:ext uri="{FF2B5EF4-FFF2-40B4-BE49-F238E27FC236}">
                <a16:creationId xmlns:a16="http://schemas.microsoft.com/office/drawing/2014/main" id="{7EFE1BD3-463F-4038-BA86-82A1B696E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332" y="4569463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er las imágenes de origen">
            <a:extLst>
              <a:ext uri="{FF2B5EF4-FFF2-40B4-BE49-F238E27FC236}">
                <a16:creationId xmlns:a16="http://schemas.microsoft.com/office/drawing/2014/main" id="{04E16115-5ECA-4289-9451-ECCE473C6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916" y="4624246"/>
            <a:ext cx="720000" cy="66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er las imágenes de origen">
            <a:extLst>
              <a:ext uri="{FF2B5EF4-FFF2-40B4-BE49-F238E27FC236}">
                <a16:creationId xmlns:a16="http://schemas.microsoft.com/office/drawing/2014/main" id="{27F08D6A-B2D1-4173-90C8-04B31F085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175" y="4528067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Ver las imágenes de origen">
            <a:extLst>
              <a:ext uri="{FF2B5EF4-FFF2-40B4-BE49-F238E27FC236}">
                <a16:creationId xmlns:a16="http://schemas.microsoft.com/office/drawing/2014/main" id="{127A2F9C-B551-44B6-9CC4-E8E06E053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7759" y="4548765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6CDE02B4-E61B-43BA-A4F0-A7CEFEBE5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3343" y="4522368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A2846C6-97CD-44B0-B260-C2F0EF7EDB6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75525" y="1077065"/>
            <a:ext cx="1136363" cy="250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00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91A4F026-0F21-431A-B0AB-3061E8F64F5A}"/>
              </a:ext>
            </a:extLst>
          </p:cNvPr>
          <p:cNvGrpSpPr>
            <a:grpSpLocks noChangeAspect="1"/>
          </p:cNvGrpSpPr>
          <p:nvPr/>
        </p:nvGrpSpPr>
        <p:grpSpPr>
          <a:xfrm>
            <a:off x="9711612" y="6426000"/>
            <a:ext cx="2480388" cy="432000"/>
            <a:chOff x="3264694" y="2915645"/>
            <a:chExt cx="5895004" cy="1026711"/>
          </a:xfrm>
        </p:grpSpPr>
        <p:pic>
          <p:nvPicPr>
            <p:cNvPr id="12" name="Imagen 11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46C59812-4E1A-4837-A528-95CC106483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47" t="75239" r="18753" b="12789"/>
            <a:stretch/>
          </p:blipFill>
          <p:spPr>
            <a:xfrm>
              <a:off x="4014470" y="2915645"/>
              <a:ext cx="5145228" cy="1026711"/>
            </a:xfrm>
            <a:prstGeom prst="rect">
              <a:avLst/>
            </a:prstGeom>
          </p:spPr>
        </p:pic>
        <p:pic>
          <p:nvPicPr>
            <p:cNvPr id="13" name="Imagen 12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B56B1FF6-7A9B-47D7-9CAD-5FBD4A51AC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47" t="11115" r="18753" b="26169"/>
            <a:stretch/>
          </p:blipFill>
          <p:spPr>
            <a:xfrm>
              <a:off x="3264694" y="2915645"/>
              <a:ext cx="749776" cy="7837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10322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Microsoft Office PowerPoint</Application>
  <PresentationFormat>Panorámica</PresentationFormat>
  <Paragraphs>10</Paragraphs>
  <Slides>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Do you trust how your food is handled to get to your table?</vt:lpstr>
      <vt:lpstr>Problem</vt:lpstr>
      <vt:lpstr>Solution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Guillén</dc:creator>
  <cp:lastModifiedBy>Diego Guillén</cp:lastModifiedBy>
  <cp:revision>17</cp:revision>
  <dcterms:created xsi:type="dcterms:W3CDTF">2020-06-06T10:09:14Z</dcterms:created>
  <dcterms:modified xsi:type="dcterms:W3CDTF">2020-06-06T13:45:43Z</dcterms:modified>
</cp:coreProperties>
</file>