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E3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59371-8C27-4287-B1BB-053DB976DCE3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4C0E-F54E-491B-B93E-2773B9ADB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40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Hola, </a:t>
            </a:r>
            <a:r>
              <a:rPr lang="es-ES" dirty="0" err="1"/>
              <a:t>we</a:t>
            </a:r>
            <a:r>
              <a:rPr lang="es-ES" dirty="0"/>
              <a:t> are alimentos.pe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4C0E-F54E-491B-B93E-2773B9ADBF6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89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4C0E-F54E-491B-B93E-2773B9ADBF6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29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Maria</a:t>
            </a:r>
            <a:r>
              <a:rPr lang="es-ES" dirty="0"/>
              <a:t>. A </a:t>
            </a:r>
            <a:r>
              <a:rPr lang="es-ES" dirty="0" err="1"/>
              <a:t>young</a:t>
            </a:r>
            <a:r>
              <a:rPr lang="es-ES" dirty="0"/>
              <a:t> </a:t>
            </a:r>
            <a:r>
              <a:rPr lang="es-ES" dirty="0" err="1"/>
              <a:t>person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has a </a:t>
            </a:r>
            <a:r>
              <a:rPr lang="es-ES" dirty="0" err="1"/>
              <a:t>healthy</a:t>
            </a:r>
            <a:r>
              <a:rPr lang="es-ES" dirty="0"/>
              <a:t> </a:t>
            </a:r>
            <a:r>
              <a:rPr lang="es-ES" dirty="0" err="1"/>
              <a:t>lifestyle</a:t>
            </a:r>
            <a:r>
              <a:rPr lang="es-ES" dirty="0"/>
              <a:t>, </a:t>
            </a:r>
            <a:r>
              <a:rPr lang="es-ES" dirty="0" err="1"/>
              <a:t>likes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eat</a:t>
            </a:r>
            <a:r>
              <a:rPr lang="es-ES" dirty="0"/>
              <a:t> </a:t>
            </a:r>
            <a:r>
              <a:rPr lang="es-ES" dirty="0" err="1"/>
              <a:t>fresh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has </a:t>
            </a:r>
            <a:r>
              <a:rPr lang="es-ES" dirty="0" err="1"/>
              <a:t>little</a:t>
            </a:r>
            <a:r>
              <a:rPr lang="es-ES" dirty="0"/>
              <a:t> time.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hand</a:t>
            </a:r>
            <a:r>
              <a:rPr lang="es-ES" dirty="0"/>
              <a:t>, Carlos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producer</a:t>
            </a:r>
            <a:r>
              <a:rPr lang="es-ES" dirty="0"/>
              <a:t>, a 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farmer</a:t>
            </a:r>
            <a:r>
              <a:rPr lang="es-ES" dirty="0"/>
              <a:t>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city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no </a:t>
            </a:r>
            <a:r>
              <a:rPr lang="es-ES" dirty="0" err="1"/>
              <a:t>visibility</a:t>
            </a:r>
            <a:r>
              <a:rPr lang="es-ES" dirty="0"/>
              <a:t> online. Here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Alimentos.pe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4C0E-F54E-491B-B93E-2773B9ADBF6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53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an</a:t>
            </a:r>
            <a:r>
              <a:rPr lang="es-ES" dirty="0"/>
              <a:t> online </a:t>
            </a:r>
            <a:r>
              <a:rPr lang="es-ES" dirty="0" err="1"/>
              <a:t>marketplace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connects</a:t>
            </a:r>
            <a:r>
              <a:rPr lang="es-ES" dirty="0"/>
              <a:t> </a:t>
            </a:r>
            <a:r>
              <a:rPr lang="es-ES" dirty="0" err="1"/>
              <a:t>customers</a:t>
            </a:r>
            <a:r>
              <a:rPr lang="es-ES" dirty="0"/>
              <a:t> </a:t>
            </a:r>
            <a:r>
              <a:rPr lang="es-ES" dirty="0" err="1"/>
              <a:t>directly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producers</a:t>
            </a:r>
            <a:r>
              <a:rPr lang="es-ES" dirty="0"/>
              <a:t>. </a:t>
            </a:r>
            <a:r>
              <a:rPr lang="es-ES" dirty="0" err="1"/>
              <a:t>Customers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delivered</a:t>
            </a:r>
            <a:r>
              <a:rPr lang="es-ES" dirty="0"/>
              <a:t> </a:t>
            </a:r>
            <a:r>
              <a:rPr lang="es-ES" dirty="0" err="1"/>
              <a:t>directly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healthy</a:t>
            </a:r>
            <a:r>
              <a:rPr lang="es-ES" dirty="0"/>
              <a:t>, and </a:t>
            </a:r>
            <a:r>
              <a:rPr lang="es-ES" dirty="0" err="1"/>
              <a:t>supports</a:t>
            </a:r>
            <a:r>
              <a:rPr lang="es-ES" dirty="0"/>
              <a:t> a local </a:t>
            </a:r>
            <a:r>
              <a:rPr lang="es-ES" dirty="0" err="1"/>
              <a:t>business</a:t>
            </a:r>
            <a:r>
              <a:rPr lang="es-ES" dirty="0"/>
              <a:t>. </a:t>
            </a:r>
            <a:r>
              <a:rPr lang="es-ES" dirty="0" err="1"/>
              <a:t>Producers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online </a:t>
            </a:r>
            <a:r>
              <a:rPr lang="es-ES" dirty="0" err="1"/>
              <a:t>visivility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translates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more sales, and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transparency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he’s</a:t>
            </a:r>
            <a:r>
              <a:rPr lang="es-ES" dirty="0"/>
              <a:t> </a:t>
            </a:r>
            <a:r>
              <a:rPr lang="es-ES" dirty="0" err="1"/>
              <a:t>selling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44C0E-F54E-491B-B93E-2773B9ADBF6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3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9C663-0217-4A2D-A8EE-27846D9A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B17EDC-88C5-4CBC-9B60-BAD7F177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325ED-F06D-4B29-8331-B5FB1FA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927DC-FA21-4B81-B8F5-CE635BF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F1A04-CCD8-4507-BE47-CB48515A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0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E2F7-5BC6-45A7-AA96-1C8BFC82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94CEDA-D2FB-41C4-8A59-6B3898BC0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318A5-A552-49DD-80F4-314A4BD5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324A9-3796-4843-94E1-6309DA5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B48DF-CE9A-4FB4-BD0E-C36D8993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1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593515-1B7C-4ABC-AA4E-E238CD95B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B7AE6E-3D50-4E17-8303-D6F8C7FA1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C8326-50E5-4907-80D2-11F0526B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C97DB-691C-4833-8751-8ECF8BBF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5EB1B-52A4-4BD5-A7EF-6BBAA265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83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F878D-321C-467D-AECA-0D25569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52F55-F714-4E06-ADDA-C9D04881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4C037-3FA6-449A-AFA9-CF8B27C3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545C4-479D-47DA-8DD3-E24DA34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82FD1-7C6D-4739-AE42-B3E9850F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1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6B71-B7BB-44DF-AD7D-44777942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7246A3-8920-4723-969B-40C1C466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52E94-D3DC-4CB7-8626-DA660A6A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E443A-BA23-4BCC-833E-CD18681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69BBC-E461-4027-AD31-B9CBF7AE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26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F3CC6-1D08-4947-9FEB-9C94D243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65F03-0C85-4D06-AD02-EB1BA5C76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74861-E590-4911-82AE-092DEBFCE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EF198-3862-49E3-92D5-3C48A730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83AB1-C29D-4E96-BB14-619D1BB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99AD6-9417-4F38-A6F1-61D4268F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9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40D68-5B2B-4CEC-BE1D-E2EF360F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1B1A86-51AE-4D91-94D8-42365B72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911B9C-10F3-4821-A51A-68CD8279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E9A9F7-41DD-43E6-A271-8A31E2414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37210A-8DDB-402A-A58B-8A73C39D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D7D4FE-C4A0-4AB2-BC2D-23E52AA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34CBD3-F4EC-408B-98CE-3304A36D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FA1FFC-87D0-49A5-8CE6-4BBD5258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32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4DC55-2450-4199-A4F4-F5E285B3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74D362-A722-4AE9-978F-59F2A7FA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C0F3EB-66B7-410E-A647-C24F5F3A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BE256A-F6E0-4C42-BEE6-F75D6D8B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9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5D8143-6211-4022-B839-27D04C16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7C563C-70E6-4026-B45F-E85E2A10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7BC466-501B-48CE-9BB8-8CD9A864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A2131-7A5A-4ABD-B1A0-76395228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CD899-10D6-4B98-B0F5-1194501B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E742EE-01AB-49B4-AFB0-D4031BEF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959F13-3A85-45D9-A5D0-D4570769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E27EF-0681-4F30-BC89-C20F75EF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59B961-D4AF-4CA1-BE8A-221C8F0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16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1511C-8256-4954-B4F1-EBE8A2DB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3065E7-9E95-4B81-9360-07E5DCABA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3A7B34-C85B-48DB-8238-473299BD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A712A-E33E-41B6-9388-EB837816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9BF3D-7E58-4837-9FF8-AA8FA1E7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C62E6-9172-41C9-9876-71E946C7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92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6853D2-6FF8-41BF-8F2B-B1CA544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10BA4-B446-4AA4-8ED1-356E8096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507C37-B658-4291-A26C-FE64B75B2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C2E0-EE35-4B3C-9C88-AE3DDF6F6ED1}" type="datetimeFigureOut">
              <a:rPr lang="es-ES" smtClean="0"/>
              <a:t>06/06/2020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F220F-FE12-4231-A06A-F47B972D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F0451-454C-49C7-8B3B-F41CF163F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273B-EB89-48D6-BAAC-EC632B9F86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76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7.png"/><Relationship Id="rId10" Type="http://schemas.openxmlformats.org/officeDocument/2006/relationships/image" Target="../media/image16.jpeg"/><Relationship Id="rId4" Type="http://schemas.openxmlformats.org/officeDocument/2006/relationships/image" Target="../media/image6.pn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093E370E-1D0A-4470-AC12-B8FC65601F26}"/>
              </a:ext>
            </a:extLst>
          </p:cNvPr>
          <p:cNvGrpSpPr/>
          <p:nvPr/>
        </p:nvGrpSpPr>
        <p:grpSpPr>
          <a:xfrm>
            <a:off x="3264694" y="2915645"/>
            <a:ext cx="5895004" cy="1026711"/>
            <a:chOff x="3264694" y="2915645"/>
            <a:chExt cx="5895004" cy="1026711"/>
          </a:xfrm>
        </p:grpSpPr>
        <p:pic>
          <p:nvPicPr>
            <p:cNvPr id="5" name="Imagen 4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6FDC86B9-4F70-4E0D-8C2A-2A2A7977E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</p:spPr>
        </p:pic>
        <p:pic>
          <p:nvPicPr>
            <p:cNvPr id="6" name="Imagen 5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4905D43F-A433-4864-A672-27BEE2E3AA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99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0B074F7D-CADA-4D61-9EDD-9F869E07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8DE8D7F-C46B-4BE3-8012-FEBEE40FBCD1}"/>
              </a:ext>
            </a:extLst>
          </p:cNvPr>
          <p:cNvSpPr/>
          <p:nvPr/>
        </p:nvSpPr>
        <p:spPr>
          <a:xfrm>
            <a:off x="9652000" y="6343650"/>
            <a:ext cx="2540000" cy="514350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7F7F7"/>
                </a:solidFill>
              </a:ln>
              <a:solidFill>
                <a:srgbClr val="F7F7F7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9DEC6CA-CAB4-4894-B8B5-DCEEF514A01B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12" y="6426000"/>
            <a:ext cx="2480388" cy="432000"/>
            <a:chOff x="3264694" y="2915645"/>
            <a:chExt cx="5895004" cy="1026711"/>
          </a:xfrm>
          <a:solidFill>
            <a:srgbClr val="F7F7F7"/>
          </a:solidFill>
        </p:grpSpPr>
        <p:pic>
          <p:nvPicPr>
            <p:cNvPr id="8" name="Imagen 7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6BC35EFD-E333-4B9B-9753-6E8BD06FE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  <a:grpFill/>
            <a:ln>
              <a:solidFill>
                <a:srgbClr val="F7F7F7"/>
              </a:solidFill>
            </a:ln>
          </p:spPr>
        </p:pic>
        <p:pic>
          <p:nvPicPr>
            <p:cNvPr id="9" name="Imagen 8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8F6A394B-1DE2-4702-8AE2-510E40810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  <a:grpFill/>
            <a:ln>
              <a:solidFill>
                <a:srgbClr val="F7F7F7"/>
              </a:solidFill>
            </a:ln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7C9DBB5-AE5E-427A-B612-2E4989260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740" y="622091"/>
            <a:ext cx="9904520" cy="169982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s-ES" dirty="0"/>
              <a:t>Do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b="1" dirty="0">
                <a:solidFill>
                  <a:srgbClr val="86CE3B"/>
                </a:solidFill>
              </a:rPr>
              <a:t>trust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b="1" dirty="0" err="1">
                <a:solidFill>
                  <a:srgbClr val="86CE3B"/>
                </a:solidFill>
              </a:rPr>
              <a:t>food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b="1" dirty="0" err="1">
                <a:solidFill>
                  <a:srgbClr val="86CE3B"/>
                </a:solidFill>
              </a:rPr>
              <a:t>handled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table?</a:t>
            </a:r>
          </a:p>
        </p:txBody>
      </p:sp>
    </p:spTree>
    <p:extLst>
      <p:ext uri="{BB962C8B-B14F-4D97-AF65-F5344CB8AC3E}">
        <p14:creationId xmlns:p14="http://schemas.microsoft.com/office/powerpoint/2010/main" val="5366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1A4F026-0F21-431A-B0AB-3061E8F64F5A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12" y="6426000"/>
            <a:ext cx="2480388" cy="432000"/>
            <a:chOff x="3264694" y="2915645"/>
            <a:chExt cx="5895004" cy="1026711"/>
          </a:xfrm>
        </p:grpSpPr>
        <p:pic>
          <p:nvPicPr>
            <p:cNvPr id="12" name="Imagen 11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46C59812-4E1A-4837-A528-95CC10648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</p:spPr>
        </p:pic>
        <p:pic>
          <p:nvPicPr>
            <p:cNvPr id="13" name="Imagen 1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B56B1FF6-7A9B-47D7-9CAD-5FBD4A51A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EDBE030-E50A-4EB4-9A71-035EBFC7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Problem</a:t>
            </a:r>
            <a:endParaRPr lang="es-ES" dirty="0"/>
          </a:p>
        </p:txBody>
      </p:sp>
      <p:pic>
        <p:nvPicPr>
          <p:cNvPr id="17" name="Imagen 16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6E1A9DDF-1C02-4892-BA44-66BF7DBAD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60" y="4528067"/>
            <a:ext cx="720000" cy="72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A3C21A4-D312-4F14-A177-4A6A9B78B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92" y="4528769"/>
            <a:ext cx="720000" cy="720000"/>
          </a:xfrm>
          <a:prstGeom prst="rect">
            <a:avLst/>
          </a:prstGeom>
        </p:spPr>
      </p:pic>
      <p:pic>
        <p:nvPicPr>
          <p:cNvPr id="21" name="Imagen 20" descr="Imagen que contiene dibujo, competencia de atletismo, camiseta&#10;&#10;Descripción generada automáticamente">
            <a:extLst>
              <a:ext uri="{FF2B5EF4-FFF2-40B4-BE49-F238E27FC236}">
                <a16:creationId xmlns:a16="http://schemas.microsoft.com/office/drawing/2014/main" id="{4CE0677A-FEDE-48E9-AA55-132C2E47D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76" y="4528067"/>
            <a:ext cx="720000" cy="720000"/>
          </a:xfrm>
          <a:prstGeom prst="rect">
            <a:avLst/>
          </a:prstGeom>
        </p:spPr>
      </p:pic>
      <p:pic>
        <p:nvPicPr>
          <p:cNvPr id="23" name="Imagen 2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EF4CC4-C883-4383-9D8E-900716734D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33" y="2329933"/>
            <a:ext cx="1260000" cy="1260000"/>
          </a:xfrm>
          <a:prstGeom prst="rect">
            <a:avLst/>
          </a:prstGeom>
        </p:spPr>
      </p:pic>
      <p:pic>
        <p:nvPicPr>
          <p:cNvPr id="25" name="Imagen 2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F60F49C-32C1-4592-99A5-6C6A052227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76" y="2329933"/>
            <a:ext cx="1260000" cy="1260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84EDDA9-8D87-4C46-8C95-64E3D0187D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33" y="4528067"/>
            <a:ext cx="720000" cy="720000"/>
          </a:xfrm>
          <a:prstGeom prst="rect">
            <a:avLst/>
          </a:prstGeom>
        </p:spPr>
      </p:pic>
      <p:pic>
        <p:nvPicPr>
          <p:cNvPr id="33" name="Imagen 3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CBF88F8-C1BC-4F64-ACF3-46994D419B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17" y="4528067"/>
            <a:ext cx="720000" cy="720000"/>
          </a:xfrm>
          <a:prstGeom prst="rect">
            <a:avLst/>
          </a:prstGeom>
        </p:spPr>
      </p:pic>
      <p:pic>
        <p:nvPicPr>
          <p:cNvPr id="35" name="Imagen 34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26B6FC5B-C998-4E59-843A-5CB56A8012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82" y="4528067"/>
            <a:ext cx="720000" cy="720000"/>
          </a:xfrm>
          <a:prstGeom prst="rect">
            <a:avLst/>
          </a:prstGeom>
        </p:spPr>
      </p:pic>
      <p:pic>
        <p:nvPicPr>
          <p:cNvPr id="36" name="Imagen 35" descr="Imagen que contiene luz, reloj, dibujo&#10;&#10;Descripción generada automáticamente">
            <a:extLst>
              <a:ext uri="{FF2B5EF4-FFF2-40B4-BE49-F238E27FC236}">
                <a16:creationId xmlns:a16="http://schemas.microsoft.com/office/drawing/2014/main" id="{FDACE863-2458-460E-890D-7AF74F7301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027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9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1A4F026-0F21-431A-B0AB-3061E8F64F5A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12" y="6426000"/>
            <a:ext cx="2480388" cy="432000"/>
            <a:chOff x="3264694" y="2915645"/>
            <a:chExt cx="5895004" cy="1026711"/>
          </a:xfrm>
        </p:grpSpPr>
        <p:pic>
          <p:nvPicPr>
            <p:cNvPr id="12" name="Imagen 11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46C59812-4E1A-4837-A528-95CC10648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</p:spPr>
        </p:pic>
        <p:pic>
          <p:nvPicPr>
            <p:cNvPr id="13" name="Imagen 1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B56B1FF6-7A9B-47D7-9CAD-5FBD4A51A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EDBE030-E50A-4EB4-9A71-035EBFC7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Solution</a:t>
            </a:r>
            <a:endParaRPr lang="es-ES" dirty="0"/>
          </a:p>
        </p:txBody>
      </p:sp>
      <p:pic>
        <p:nvPicPr>
          <p:cNvPr id="23" name="Imagen 2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EF4CC4-C883-4383-9D8E-900716734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59" y="2329933"/>
            <a:ext cx="1260000" cy="1260000"/>
          </a:xfrm>
          <a:prstGeom prst="rect">
            <a:avLst/>
          </a:prstGeom>
        </p:spPr>
      </p:pic>
      <p:pic>
        <p:nvPicPr>
          <p:cNvPr id="25" name="Imagen 2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F60F49C-32C1-4592-99A5-6C6A05222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99" y="2329933"/>
            <a:ext cx="1260000" cy="1260000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8F73C358-7BF0-4C39-8FA4-6ABE2888BE4A}"/>
              </a:ext>
            </a:extLst>
          </p:cNvPr>
          <p:cNvGrpSpPr/>
          <p:nvPr/>
        </p:nvGrpSpPr>
        <p:grpSpPr>
          <a:xfrm>
            <a:off x="5502084" y="923266"/>
            <a:ext cx="1187831" cy="2505734"/>
            <a:chOff x="5645020" y="1084200"/>
            <a:chExt cx="1187831" cy="2505734"/>
          </a:xfrm>
        </p:grpSpPr>
        <p:pic>
          <p:nvPicPr>
            <p:cNvPr id="1026" name="Picture 2" descr="Ver las imágenes de origen">
              <a:extLst>
                <a:ext uri="{FF2B5EF4-FFF2-40B4-BE49-F238E27FC236}">
                  <a16:creationId xmlns:a16="http://schemas.microsoft.com/office/drawing/2014/main" id="{F9C12DB7-32B1-4E2B-912A-08DED7810526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66" t="5478" r="29201" b="12665"/>
            <a:stretch/>
          </p:blipFill>
          <p:spPr bwMode="auto">
            <a:xfrm>
              <a:off x="5645020" y="1084200"/>
              <a:ext cx="1187831" cy="2505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75C36DF-B1B3-4521-91F9-1E3877723AB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73542" y="1252097"/>
              <a:ext cx="1132123" cy="2167820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157B5C5C-C23C-4F86-B047-43EEDEB21F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3932624" y="1872732"/>
            <a:ext cx="914400" cy="9144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8B1DA26-C78C-4E25-A64E-C5CBB441B8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3600000">
            <a:off x="7344975" y="1793221"/>
            <a:ext cx="914400" cy="914400"/>
          </a:xfrm>
          <a:prstGeom prst="rect">
            <a:avLst/>
          </a:prstGeom>
        </p:spPr>
      </p:pic>
      <p:pic>
        <p:nvPicPr>
          <p:cNvPr id="1028" name="Picture 4" descr="Ver las imágenes de origen">
            <a:extLst>
              <a:ext uri="{FF2B5EF4-FFF2-40B4-BE49-F238E27FC236}">
                <a16:creationId xmlns:a16="http://schemas.microsoft.com/office/drawing/2014/main" id="{DE5AF3DF-09EB-49C8-90D6-45BDD0B64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3"/>
          <a:stretch/>
        </p:blipFill>
        <p:spPr bwMode="auto">
          <a:xfrm>
            <a:off x="1399748" y="4569463"/>
            <a:ext cx="720000" cy="67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 las imágenes de origen">
            <a:extLst>
              <a:ext uri="{FF2B5EF4-FFF2-40B4-BE49-F238E27FC236}">
                <a16:creationId xmlns:a16="http://schemas.microsoft.com/office/drawing/2014/main" id="{7EFE1BD3-463F-4038-BA86-82A1B696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332" y="45694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er las imágenes de origen">
            <a:extLst>
              <a:ext uri="{FF2B5EF4-FFF2-40B4-BE49-F238E27FC236}">
                <a16:creationId xmlns:a16="http://schemas.microsoft.com/office/drawing/2014/main" id="{04E16115-5ECA-4289-9451-ECCE473C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16" y="4624246"/>
            <a:ext cx="720000" cy="66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 las imágenes de origen">
            <a:extLst>
              <a:ext uri="{FF2B5EF4-FFF2-40B4-BE49-F238E27FC236}">
                <a16:creationId xmlns:a16="http://schemas.microsoft.com/office/drawing/2014/main" id="{27F08D6A-B2D1-4173-90C8-04B31F08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175" y="452806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er las imágenes de origen">
            <a:extLst>
              <a:ext uri="{FF2B5EF4-FFF2-40B4-BE49-F238E27FC236}">
                <a16:creationId xmlns:a16="http://schemas.microsoft.com/office/drawing/2014/main" id="{127A2F9C-B551-44B6-9CC4-E8E06E053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759" y="454876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CDE02B4-E61B-43BA-A4F0-A7CEFEBE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43" y="452236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0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91A4F026-0F21-431A-B0AB-3061E8F64F5A}"/>
              </a:ext>
            </a:extLst>
          </p:cNvPr>
          <p:cNvGrpSpPr>
            <a:grpSpLocks noChangeAspect="1"/>
          </p:cNvGrpSpPr>
          <p:nvPr/>
        </p:nvGrpSpPr>
        <p:grpSpPr>
          <a:xfrm>
            <a:off x="9711612" y="6426000"/>
            <a:ext cx="2480388" cy="432000"/>
            <a:chOff x="3264694" y="2915645"/>
            <a:chExt cx="5895004" cy="1026711"/>
          </a:xfrm>
        </p:grpSpPr>
        <p:pic>
          <p:nvPicPr>
            <p:cNvPr id="12" name="Imagen 11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46C59812-4E1A-4837-A528-95CC10648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75239" r="18753" b="12789"/>
            <a:stretch/>
          </p:blipFill>
          <p:spPr>
            <a:xfrm>
              <a:off x="4014470" y="2915645"/>
              <a:ext cx="5145228" cy="1026711"/>
            </a:xfrm>
            <a:prstGeom prst="rect">
              <a:avLst/>
            </a:prstGeom>
          </p:spPr>
        </p:pic>
        <p:pic>
          <p:nvPicPr>
            <p:cNvPr id="13" name="Imagen 1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B56B1FF6-7A9B-47D7-9CAD-5FBD4A51A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7" t="11115" r="18753" b="26169"/>
            <a:stretch/>
          </p:blipFill>
          <p:spPr>
            <a:xfrm>
              <a:off x="3264694" y="2915645"/>
              <a:ext cx="749776" cy="783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1032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Panorámica</PresentationFormat>
  <Paragraphs>10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Do you trust how your food is handled to get to your table?</vt:lpstr>
      <vt:lpstr>Problem</vt:lpstr>
      <vt:lpstr>Solution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Guillén</dc:creator>
  <cp:lastModifiedBy>Diego Guillén</cp:lastModifiedBy>
  <cp:revision>16</cp:revision>
  <dcterms:created xsi:type="dcterms:W3CDTF">2020-06-06T10:09:14Z</dcterms:created>
  <dcterms:modified xsi:type="dcterms:W3CDTF">2020-06-06T13:41:15Z</dcterms:modified>
</cp:coreProperties>
</file>