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7531-9F1C-714B-F912-78566EA15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1A65D2-C1E5-8721-F028-E44B01E96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BAAF4-F5FE-1589-F35C-DFC435E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86C54-1222-06C8-8CAD-7182B96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C6AC1-B2DF-3181-8B6A-8EB9D50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3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398EF-67D1-08EF-0D8A-EDCF64A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FD8A2-B673-9660-2E4F-5FEBBAE5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D0B95-0A3F-10E3-3579-23BDB430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B1EAB-060E-3644-16CB-66E6C0A0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DC49E-1100-388D-9731-0813C93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4E51A2-2E10-E22D-038B-708840EE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4E4DCC-BED6-EED4-8199-19678FB8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9F264-F1D8-858A-7864-8220F5B4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D046B-D02D-7245-5928-79AF4624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C6043-E8E6-F35D-6F94-C0C84CFF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5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076D4-A713-C243-6B59-08FD46D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DDF7E-02BB-11B2-4DFF-89B14FAB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FCDBD-888A-A6DD-3436-966C5158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884D2-CAB9-FA81-D255-1D9DB94F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9BBB0-C7F0-A841-D5A5-5B9D6F7A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3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0EF2-0F31-00D4-C90D-37EBE74B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EF078-EA56-93E2-1D93-0FF24D8B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6A0B4-CE1F-0A78-BBB5-1AA1FE1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5908C-BF06-A57B-9312-A6E9736B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EEA00-B6A5-E2B2-96C4-8680AF0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4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78186-674A-5365-B8FC-E8C2163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52E91-E281-5255-94E7-B5741E692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80499-9164-F576-A478-C7C202D6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4C6F7-DE70-C4A6-5615-BFABAD1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E81F7-5FC4-4CF2-B32C-D4A61FD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7587B-E410-0230-EBCB-DCB6590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44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C881E-11C8-9E6F-C456-91121F13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643839-471D-97F3-EBC9-E3920CA2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BCD5-3B23-A467-3DCB-3069F427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A2AA23-FA5F-705B-C803-4879516E4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E1FDFB-6EAF-8C68-A04D-99E625CAA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2E32D9-BD50-B48A-4457-93363273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5B0E40-F8A4-202C-0B93-6212F2A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89E658-1B8D-2AAE-9E00-9CBE1809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8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70F2-DBD9-A3FB-B199-ACC692C0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839A5B-293D-A1FF-690E-D3ABD9BE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C83787-0B23-B130-B520-44BCDEE1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14597-04FF-6150-25E0-D015BB4B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3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1AAC7A-A8C5-9AFB-072F-016A2A4D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5F91FA-63D9-06F6-CD2F-6E47FEA4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D62A95-5F15-EDD4-6A50-92C0C50E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0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7610-0F90-E537-977F-3D10DD5A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F182C-81CE-C0CE-19F6-9938FB7E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A7E553-F370-BC2F-7EC2-C77B9189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919BF5-FA30-37A2-05A6-E1A84AA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168D3-19BB-F978-33EE-3CFBF64B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67619-7715-4F18-7E7E-8B493403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2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AD18-BF79-B992-1FBC-B800D909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F25763-B936-8CE3-BAFF-A9F0CDA21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D097DC-B930-F4D0-87E3-555EDCCB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276CD-B8F4-C2EC-6DF7-BB00257A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B3AB1-ED61-0B96-1E25-888F7373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1B23B-B5E5-F7DD-9EC1-22490835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39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002281-76D5-FE79-11E0-3D3115B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EE0B4-599F-44A6-6361-33E7EE72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F3801-F5FF-4609-2CD8-AEF893C4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399E-B533-40F9-9A4F-F528B9E324C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97870-A401-5993-7196-C583398DF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D88D3-2CB5-1E71-D274-7CD12AD30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D2CF-C65C-47E9-9AA4-1AE322F7DA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D40DA9E1-17CC-9927-856E-3D75F5C0DEAF}"/>
              </a:ext>
            </a:extLst>
          </p:cNvPr>
          <p:cNvGrpSpPr/>
          <p:nvPr/>
        </p:nvGrpSpPr>
        <p:grpSpPr>
          <a:xfrm>
            <a:off x="426504" y="506194"/>
            <a:ext cx="8294304" cy="2460686"/>
            <a:chOff x="426504" y="506194"/>
            <a:chExt cx="8294304" cy="2460686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CFF6FEB-D7F1-C62F-0903-766120144A7C}"/>
                </a:ext>
              </a:extLst>
            </p:cNvPr>
            <p:cNvGrpSpPr/>
            <p:nvPr/>
          </p:nvGrpSpPr>
          <p:grpSpPr>
            <a:xfrm rot="16200000">
              <a:off x="2522044" y="-146759"/>
              <a:ext cx="208349" cy="1514255"/>
              <a:chOff x="2348692" y="1851660"/>
              <a:chExt cx="232756" cy="1691640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9A6A0CA-94A3-719A-E11B-5D86A050A41E}"/>
                  </a:ext>
                </a:extLst>
              </p:cNvPr>
              <p:cNvSpPr/>
              <p:nvPr/>
            </p:nvSpPr>
            <p:spPr>
              <a:xfrm>
                <a:off x="2407920" y="18516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5BECA73-4813-9250-7D6D-D58C53C0C40A}"/>
                  </a:ext>
                </a:extLst>
              </p:cNvPr>
              <p:cNvSpPr/>
              <p:nvPr/>
            </p:nvSpPr>
            <p:spPr>
              <a:xfrm>
                <a:off x="2407920" y="19735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A565E58-81C7-CEB5-7F6A-5D0B78B07960}"/>
                  </a:ext>
                </a:extLst>
              </p:cNvPr>
              <p:cNvSpPr/>
              <p:nvPr/>
            </p:nvSpPr>
            <p:spPr>
              <a:xfrm>
                <a:off x="2407920" y="20878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360550C-3EEB-29B6-54E4-B7A9C9369801}"/>
                  </a:ext>
                </a:extLst>
              </p:cNvPr>
              <p:cNvSpPr/>
              <p:nvPr/>
            </p:nvSpPr>
            <p:spPr>
              <a:xfrm>
                <a:off x="2407920" y="22098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CEBFB72-AC56-9F77-FF2D-C69CD92D9D31}"/>
                  </a:ext>
                </a:extLst>
              </p:cNvPr>
              <p:cNvSpPr/>
              <p:nvPr/>
            </p:nvSpPr>
            <p:spPr>
              <a:xfrm>
                <a:off x="2407920" y="30708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D7E709F-0018-5E83-040A-CF02EF145755}"/>
                  </a:ext>
                </a:extLst>
              </p:cNvPr>
              <p:cNvSpPr/>
              <p:nvPr/>
            </p:nvSpPr>
            <p:spPr>
              <a:xfrm>
                <a:off x="2407920" y="31927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78BB3EC-4C90-A581-2294-59F4BCB7AFC5}"/>
                  </a:ext>
                </a:extLst>
              </p:cNvPr>
              <p:cNvSpPr/>
              <p:nvPr/>
            </p:nvSpPr>
            <p:spPr>
              <a:xfrm>
                <a:off x="2407920" y="33070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5B452E1-0785-8FA6-27F9-0D62CCBD503D}"/>
                  </a:ext>
                </a:extLst>
              </p:cNvPr>
              <p:cNvSpPr/>
              <p:nvPr/>
            </p:nvSpPr>
            <p:spPr>
              <a:xfrm>
                <a:off x="2407920" y="34290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2F9772C-169B-EF4D-97A3-CF5E9A1EF902}"/>
                  </a:ext>
                </a:extLst>
              </p:cNvPr>
              <p:cNvSpPr/>
              <p:nvPr/>
            </p:nvSpPr>
            <p:spPr>
              <a:xfrm>
                <a:off x="2348692" y="2266950"/>
                <a:ext cx="232756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b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s-E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8BED16D3-D54F-287C-CAF7-7AFDA7A905DC}"/>
                </a:ext>
              </a:extLst>
            </p:cNvPr>
            <p:cNvGrpSpPr/>
            <p:nvPr/>
          </p:nvGrpSpPr>
          <p:grpSpPr>
            <a:xfrm rot="16200000">
              <a:off x="2507646" y="375086"/>
              <a:ext cx="208349" cy="1558165"/>
              <a:chOff x="3001324" y="2514601"/>
              <a:chExt cx="232756" cy="1740693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E6DDBADE-C9B0-3EC6-11C9-F3DFCDC0A7C8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DEB0A5A-A39B-929A-2B0D-CAFE5154A799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54285301-4D16-8A6D-C5D3-1BFD63A62B03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6DCC0A4A-030A-B780-B259-539F607057E3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4ADF1530-29A7-8CE8-86AC-60198BC733B5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1602A15C-DA48-CA6A-511D-5C49BA053EEB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BE6D6E85-88DE-CE12-2B9D-C6C42ABAFBB5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08D0648D-971C-2E5D-4000-F70B21EFA8D7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AD06530E-E2CF-0F8A-175B-754062ED9291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A2F8AD8E-EEA2-567C-5B21-61FCE9E7174F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68C71554-0B2C-736B-3CD6-CA6B1C2AD51C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8C027ED5-2A58-A4C7-08E5-392DB295341D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0B40F22F-D4AC-CCBE-FFAB-AB26E780433C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1CED67D0-7108-51FD-7132-0D69EFCE5535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CC765915-1C32-6AAF-4CA6-AC97B065C0E0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98ABC17-4BC2-DD0F-33D1-B7BBBA7B528F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2FE9F5E3-8EF2-1154-02DF-0554A4FB8D03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7385B692-EE51-5C3D-2EBB-EE37B6BE7B15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92FA97AB-0422-5924-1352-D45C51316450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36" name="Rectángulo: esquinas superiores, una redondeada y la otra cortada 35">
              <a:extLst>
                <a:ext uri="{FF2B5EF4-FFF2-40B4-BE49-F238E27FC236}">
                  <a16:creationId xmlns:a16="http://schemas.microsoft.com/office/drawing/2014/main" id="{BBF5FFD6-0167-6AA7-D147-2B55EF4A0120}"/>
                </a:ext>
              </a:extLst>
            </p:cNvPr>
            <p:cNvSpPr/>
            <p:nvPr/>
          </p:nvSpPr>
          <p:spPr>
            <a:xfrm>
              <a:off x="2034333" y="1758171"/>
              <a:ext cx="1188720" cy="738664"/>
            </a:xfrm>
            <a:prstGeom prst="snipRoundRect">
              <a:avLst>
                <a:gd name="adj1" fmla="val 30245"/>
                <a:gd name="adj2" fmla="val 326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Transformer Block 1</a:t>
              </a:r>
            </a:p>
          </p:txBody>
        </p:sp>
        <p:sp>
          <p:nvSpPr>
            <p:cNvPr id="37" name="Trapecio 36">
              <a:extLst>
                <a:ext uri="{FF2B5EF4-FFF2-40B4-BE49-F238E27FC236}">
                  <a16:creationId xmlns:a16="http://schemas.microsoft.com/office/drawing/2014/main" id="{F1F8714E-A747-F99C-BE92-60A114AE0E2C}"/>
                </a:ext>
              </a:extLst>
            </p:cNvPr>
            <p:cNvSpPr/>
            <p:nvPr/>
          </p:nvSpPr>
          <p:spPr>
            <a:xfrm>
              <a:off x="2034333" y="2594403"/>
              <a:ext cx="1188720" cy="34046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UpSampling x2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316A7D8E-A5C4-96DD-131B-76E435013423}"/>
                </a:ext>
              </a:extLst>
            </p:cNvPr>
            <p:cNvGrpSpPr/>
            <p:nvPr/>
          </p:nvGrpSpPr>
          <p:grpSpPr>
            <a:xfrm rot="16200000">
              <a:off x="4434496" y="20140"/>
              <a:ext cx="208349" cy="1514255"/>
              <a:chOff x="2348692" y="1851660"/>
              <a:chExt cx="232756" cy="1691640"/>
            </a:xfrm>
          </p:grpSpPr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DA9E292F-EF31-D6EA-15E4-D3E54788D950}"/>
                  </a:ext>
                </a:extLst>
              </p:cNvPr>
              <p:cNvSpPr/>
              <p:nvPr/>
            </p:nvSpPr>
            <p:spPr>
              <a:xfrm>
                <a:off x="2407920" y="18516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00DF31B3-F8E5-BAD7-9733-E73AB84F5569}"/>
                  </a:ext>
                </a:extLst>
              </p:cNvPr>
              <p:cNvSpPr/>
              <p:nvPr/>
            </p:nvSpPr>
            <p:spPr>
              <a:xfrm>
                <a:off x="2407920" y="19735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020C12B9-8E13-5357-0C91-B9DFB9C46EEE}"/>
                  </a:ext>
                </a:extLst>
              </p:cNvPr>
              <p:cNvSpPr/>
              <p:nvPr/>
            </p:nvSpPr>
            <p:spPr>
              <a:xfrm>
                <a:off x="2407920" y="20878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529E58F7-A91F-C7CE-3C85-C2190DC03B7D}"/>
                  </a:ext>
                </a:extLst>
              </p:cNvPr>
              <p:cNvSpPr/>
              <p:nvPr/>
            </p:nvSpPr>
            <p:spPr>
              <a:xfrm>
                <a:off x="2407920" y="22098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9CE58CE0-493A-ABFB-9094-D44C44C69A6B}"/>
                  </a:ext>
                </a:extLst>
              </p:cNvPr>
              <p:cNvSpPr/>
              <p:nvPr/>
            </p:nvSpPr>
            <p:spPr>
              <a:xfrm>
                <a:off x="2407920" y="30708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87F78F78-3FCC-451C-163C-78DEFFBDDAF8}"/>
                  </a:ext>
                </a:extLst>
              </p:cNvPr>
              <p:cNvSpPr/>
              <p:nvPr/>
            </p:nvSpPr>
            <p:spPr>
              <a:xfrm>
                <a:off x="2407920" y="31927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B9772804-780C-879E-396C-6609521D905F}"/>
                  </a:ext>
                </a:extLst>
              </p:cNvPr>
              <p:cNvSpPr/>
              <p:nvPr/>
            </p:nvSpPr>
            <p:spPr>
              <a:xfrm>
                <a:off x="2407920" y="33070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8CEA38DB-92FF-5E56-36AB-A6CD1186DF0B}"/>
                  </a:ext>
                </a:extLst>
              </p:cNvPr>
              <p:cNvSpPr/>
              <p:nvPr/>
            </p:nvSpPr>
            <p:spPr>
              <a:xfrm>
                <a:off x="2407920" y="34290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4FDB879F-0B90-ADCD-84D4-AF5AC62C4815}"/>
                  </a:ext>
                </a:extLst>
              </p:cNvPr>
              <p:cNvSpPr/>
              <p:nvPr/>
            </p:nvSpPr>
            <p:spPr>
              <a:xfrm>
                <a:off x="2348692" y="2266950"/>
                <a:ext cx="232756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b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s-E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0160BC3E-47F9-54E4-F1FC-336F4E546BE1}"/>
                </a:ext>
              </a:extLst>
            </p:cNvPr>
            <p:cNvGrpSpPr/>
            <p:nvPr/>
          </p:nvGrpSpPr>
          <p:grpSpPr>
            <a:xfrm rot="16200000">
              <a:off x="4420098" y="541985"/>
              <a:ext cx="208349" cy="1558165"/>
              <a:chOff x="3001324" y="2514601"/>
              <a:chExt cx="232756" cy="1740693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0363210A-C671-7E20-29F0-82DC5FC6537E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91" name="Rectángulo 90">
                  <a:extLst>
                    <a:ext uri="{FF2B5EF4-FFF2-40B4-BE49-F238E27FC236}">
                      <a16:creationId xmlns:a16="http://schemas.microsoft.com/office/drawing/2014/main" id="{BDE5B7F8-CFA6-9FED-4B2A-ADF43EC37475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5F036F6A-DD51-BF3C-DD46-53EA7E15DB7A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3" name="Rectángulo 92">
                  <a:extLst>
                    <a:ext uri="{FF2B5EF4-FFF2-40B4-BE49-F238E27FC236}">
                      <a16:creationId xmlns:a16="http://schemas.microsoft.com/office/drawing/2014/main" id="{412812D1-3DFF-1D9F-FF38-437185C99EBF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C5CE9D7E-160F-11C8-8F20-A4208D384428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902A048E-3C04-DEF6-F2D8-A9BBA104DFF5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0523089F-938B-5A52-C479-6CB20BC59066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BDE95F61-617A-9503-2CDB-D675776E19E0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D8471C47-61D4-626F-9010-A75599B9A1B5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0E779272-AAFF-D2D9-1F80-8D3DAB05D2BA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CA0274DF-E8FD-7657-0A36-7BC4ABBEAAC0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C103B4A6-5091-549A-96CA-29036F7031AA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18AB2312-AFC7-5DBA-1A4F-6A291E5D5D51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791194A9-717D-3D00-9190-8D6857230C16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B727AA22-730B-B37A-E49C-248412AC7C47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C7152D48-FC37-5AC2-98FA-DC813FC7BCE5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A6AE89F6-75C9-420A-1D77-FC009989DE04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9" name="Rectángulo 88">
                  <a:extLst>
                    <a:ext uri="{FF2B5EF4-FFF2-40B4-BE49-F238E27FC236}">
                      <a16:creationId xmlns:a16="http://schemas.microsoft.com/office/drawing/2014/main" id="{7FA11210-2596-E077-F7E4-B3F665BBD8F0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0" name="Rectángulo 89">
                  <a:extLst>
                    <a:ext uri="{FF2B5EF4-FFF2-40B4-BE49-F238E27FC236}">
                      <a16:creationId xmlns:a16="http://schemas.microsoft.com/office/drawing/2014/main" id="{0DC2C40D-8B2F-FBF1-664A-BEF81D1A9581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00" name="Rectángulo: esquinas superiores, una redondeada y la otra cortada 99">
              <a:extLst>
                <a:ext uri="{FF2B5EF4-FFF2-40B4-BE49-F238E27FC236}">
                  <a16:creationId xmlns:a16="http://schemas.microsoft.com/office/drawing/2014/main" id="{0039C866-6290-3F69-357A-BD5B5666FD70}"/>
                </a:ext>
              </a:extLst>
            </p:cNvPr>
            <p:cNvSpPr/>
            <p:nvPr/>
          </p:nvSpPr>
          <p:spPr>
            <a:xfrm>
              <a:off x="3956693" y="1549119"/>
              <a:ext cx="1188720" cy="738664"/>
            </a:xfrm>
            <a:prstGeom prst="snipRoundRect">
              <a:avLst>
                <a:gd name="adj1" fmla="val 30245"/>
                <a:gd name="adj2" fmla="val 326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Transformer Block 2</a:t>
              </a:r>
            </a:p>
          </p:txBody>
        </p:sp>
        <p:sp>
          <p:nvSpPr>
            <p:cNvPr id="101" name="Trapecio 100">
              <a:extLst>
                <a:ext uri="{FF2B5EF4-FFF2-40B4-BE49-F238E27FC236}">
                  <a16:creationId xmlns:a16="http://schemas.microsoft.com/office/drawing/2014/main" id="{B2801D07-F152-5DF1-0DB7-30A8B618F85D}"/>
                </a:ext>
              </a:extLst>
            </p:cNvPr>
            <p:cNvSpPr/>
            <p:nvPr/>
          </p:nvSpPr>
          <p:spPr>
            <a:xfrm>
              <a:off x="3956693" y="2389282"/>
              <a:ext cx="1188720" cy="34046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UpSampling x2</a:t>
              </a:r>
            </a:p>
          </p:txBody>
        </p: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3999A34F-1C5F-3A1C-DC2A-5D63307D18F6}"/>
                </a:ext>
              </a:extLst>
            </p:cNvPr>
            <p:cNvGrpSpPr/>
            <p:nvPr/>
          </p:nvGrpSpPr>
          <p:grpSpPr>
            <a:xfrm rot="16200000">
              <a:off x="6384931" y="291007"/>
              <a:ext cx="208349" cy="1514255"/>
              <a:chOff x="2348692" y="1851660"/>
              <a:chExt cx="232756" cy="1691640"/>
            </a:xfrm>
          </p:grpSpPr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40110B26-F8FE-DB25-F2F3-0B6E2BA78379}"/>
                  </a:ext>
                </a:extLst>
              </p:cNvPr>
              <p:cNvSpPr/>
              <p:nvPr/>
            </p:nvSpPr>
            <p:spPr>
              <a:xfrm>
                <a:off x="2407920" y="18516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C4004A05-CE4E-D098-A2CF-6679B92B5334}"/>
                  </a:ext>
                </a:extLst>
              </p:cNvPr>
              <p:cNvSpPr/>
              <p:nvPr/>
            </p:nvSpPr>
            <p:spPr>
              <a:xfrm>
                <a:off x="2407920" y="19735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73665602-0D28-73D3-7849-002C043EA8F1}"/>
                  </a:ext>
                </a:extLst>
              </p:cNvPr>
              <p:cNvSpPr/>
              <p:nvPr/>
            </p:nvSpPr>
            <p:spPr>
              <a:xfrm>
                <a:off x="2407920" y="20878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3D7D2611-F650-BF9A-8706-DD139D0C9B03}"/>
                  </a:ext>
                </a:extLst>
              </p:cNvPr>
              <p:cNvSpPr/>
              <p:nvPr/>
            </p:nvSpPr>
            <p:spPr>
              <a:xfrm>
                <a:off x="2407920" y="22098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B3CECBF-F597-65D5-A430-BF21F1A7A24E}"/>
                  </a:ext>
                </a:extLst>
              </p:cNvPr>
              <p:cNvSpPr/>
              <p:nvPr/>
            </p:nvSpPr>
            <p:spPr>
              <a:xfrm>
                <a:off x="2407920" y="30708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0D6CC03C-4273-4566-CD4C-FA3E0F647C25}"/>
                  </a:ext>
                </a:extLst>
              </p:cNvPr>
              <p:cNvSpPr/>
              <p:nvPr/>
            </p:nvSpPr>
            <p:spPr>
              <a:xfrm>
                <a:off x="2407920" y="31927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C554A4FE-86F9-2B1A-981C-1E260A79A1C9}"/>
                  </a:ext>
                </a:extLst>
              </p:cNvPr>
              <p:cNvSpPr/>
              <p:nvPr/>
            </p:nvSpPr>
            <p:spPr>
              <a:xfrm>
                <a:off x="2407920" y="33070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28ED3200-3CE9-49BA-33ED-9EB5D6503FF3}"/>
                  </a:ext>
                </a:extLst>
              </p:cNvPr>
              <p:cNvSpPr/>
              <p:nvPr/>
            </p:nvSpPr>
            <p:spPr>
              <a:xfrm>
                <a:off x="2407920" y="34290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5FBF9F4F-3B99-9EA3-39FC-497431056170}"/>
                  </a:ext>
                </a:extLst>
              </p:cNvPr>
              <p:cNvSpPr/>
              <p:nvPr/>
            </p:nvSpPr>
            <p:spPr>
              <a:xfrm>
                <a:off x="2348692" y="2266950"/>
                <a:ext cx="232756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b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s-E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C4B99683-071A-A0AD-A75C-F3A5CE8FA909}"/>
                </a:ext>
              </a:extLst>
            </p:cNvPr>
            <p:cNvGrpSpPr/>
            <p:nvPr/>
          </p:nvGrpSpPr>
          <p:grpSpPr>
            <a:xfrm rot="16200000">
              <a:off x="6370533" y="812852"/>
              <a:ext cx="208349" cy="1558165"/>
              <a:chOff x="3001324" y="2514601"/>
              <a:chExt cx="232756" cy="1740693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9CD00147-4939-D01E-83A2-7FDDA0F6857D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123" name="Rectángulo 122">
                  <a:extLst>
                    <a:ext uri="{FF2B5EF4-FFF2-40B4-BE49-F238E27FC236}">
                      <a16:creationId xmlns:a16="http://schemas.microsoft.com/office/drawing/2014/main" id="{7B346006-4B9A-F124-5B52-6AF6DA5CCC00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4" name="Rectángulo 123">
                  <a:extLst>
                    <a:ext uri="{FF2B5EF4-FFF2-40B4-BE49-F238E27FC236}">
                      <a16:creationId xmlns:a16="http://schemas.microsoft.com/office/drawing/2014/main" id="{8139675C-9489-7FBC-4D53-9BBCE613DCCE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5" name="Rectángulo 124">
                  <a:extLst>
                    <a:ext uri="{FF2B5EF4-FFF2-40B4-BE49-F238E27FC236}">
                      <a16:creationId xmlns:a16="http://schemas.microsoft.com/office/drawing/2014/main" id="{061B2F24-8C73-10FB-0B50-945EE48DA84A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6" name="Rectángulo 125">
                  <a:extLst>
                    <a:ext uri="{FF2B5EF4-FFF2-40B4-BE49-F238E27FC236}">
                      <a16:creationId xmlns:a16="http://schemas.microsoft.com/office/drawing/2014/main" id="{2E8BE42D-883B-9976-15B5-7525DB46DF68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7" name="Rectángulo 126">
                  <a:extLst>
                    <a:ext uri="{FF2B5EF4-FFF2-40B4-BE49-F238E27FC236}">
                      <a16:creationId xmlns:a16="http://schemas.microsoft.com/office/drawing/2014/main" id="{41837651-80B2-687B-27F8-9B0E8B9F639A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8" name="Rectángulo 127">
                  <a:extLst>
                    <a:ext uri="{FF2B5EF4-FFF2-40B4-BE49-F238E27FC236}">
                      <a16:creationId xmlns:a16="http://schemas.microsoft.com/office/drawing/2014/main" id="{2CE7714A-3840-AE02-A61B-C2B41EA537EC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9" name="Rectángulo 128">
                  <a:extLst>
                    <a:ext uri="{FF2B5EF4-FFF2-40B4-BE49-F238E27FC236}">
                      <a16:creationId xmlns:a16="http://schemas.microsoft.com/office/drawing/2014/main" id="{7B456D8E-A6BE-17B8-154F-3D4D4706475D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0" name="Rectángulo 129">
                  <a:extLst>
                    <a:ext uri="{FF2B5EF4-FFF2-40B4-BE49-F238E27FC236}">
                      <a16:creationId xmlns:a16="http://schemas.microsoft.com/office/drawing/2014/main" id="{1B23CB51-4F95-5230-AE75-4A63372C4035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FDB89EE-69A2-B811-CB78-245C50A4980A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114" name="Grupo 113">
                <a:extLst>
                  <a:ext uri="{FF2B5EF4-FFF2-40B4-BE49-F238E27FC236}">
                    <a16:creationId xmlns:a16="http://schemas.microsoft.com/office/drawing/2014/main" id="{3C1673A5-B0DA-4940-8724-B22E1E91D1D6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7F2F6B27-C417-CC38-B468-5F42BC53487B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C0A89672-142D-2A9F-2ACB-A26B5D5A947C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9AA3CEA0-5B00-2FFA-6352-3973EA36C050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Rectángulo 117">
                  <a:extLst>
                    <a:ext uri="{FF2B5EF4-FFF2-40B4-BE49-F238E27FC236}">
                      <a16:creationId xmlns:a16="http://schemas.microsoft.com/office/drawing/2014/main" id="{99D7D14E-2ACB-7B76-F8F9-D315330AABDB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Rectángulo 118">
                  <a:extLst>
                    <a:ext uri="{FF2B5EF4-FFF2-40B4-BE49-F238E27FC236}">
                      <a16:creationId xmlns:a16="http://schemas.microsoft.com/office/drawing/2014/main" id="{A4E40EB5-6E6C-9902-D713-ECD429603D7B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Rectángulo 119">
                  <a:extLst>
                    <a:ext uri="{FF2B5EF4-FFF2-40B4-BE49-F238E27FC236}">
                      <a16:creationId xmlns:a16="http://schemas.microsoft.com/office/drawing/2014/main" id="{D7F09A84-D460-29FD-823E-560A57C1582A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BBEB6BC0-80CE-9D6B-363E-569F82ABC149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2" name="Rectángulo 121">
                  <a:extLst>
                    <a:ext uri="{FF2B5EF4-FFF2-40B4-BE49-F238E27FC236}">
                      <a16:creationId xmlns:a16="http://schemas.microsoft.com/office/drawing/2014/main" id="{3FE71E3F-25B8-49FC-E784-9108B1D42E4F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32" name="Rectángulo: esquinas superiores, una redondeada y la otra cortada 131">
              <a:extLst>
                <a:ext uri="{FF2B5EF4-FFF2-40B4-BE49-F238E27FC236}">
                  <a16:creationId xmlns:a16="http://schemas.microsoft.com/office/drawing/2014/main" id="{951FB2A8-17BC-D211-BDB3-6B9F79FF9669}"/>
                </a:ext>
              </a:extLst>
            </p:cNvPr>
            <p:cNvSpPr/>
            <p:nvPr/>
          </p:nvSpPr>
          <p:spPr>
            <a:xfrm>
              <a:off x="5893410" y="1849719"/>
              <a:ext cx="1188720" cy="738664"/>
            </a:xfrm>
            <a:prstGeom prst="snipRoundRect">
              <a:avLst>
                <a:gd name="adj1" fmla="val 30245"/>
                <a:gd name="adj2" fmla="val 326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Transformer Block 3</a:t>
              </a:r>
            </a:p>
          </p:txBody>
        </p:sp>
        <p:pic>
          <p:nvPicPr>
            <p:cNvPr id="134" name="Imagen 133">
              <a:extLst>
                <a:ext uri="{FF2B5EF4-FFF2-40B4-BE49-F238E27FC236}">
                  <a16:creationId xmlns:a16="http://schemas.microsoft.com/office/drawing/2014/main" id="{86903F8F-AE8D-78DC-446A-3E2BBC38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014" y="2083079"/>
              <a:ext cx="694557" cy="694557"/>
            </a:xfrm>
            <a:prstGeom prst="rect">
              <a:avLst/>
            </a:prstGeom>
          </p:spPr>
        </p:pic>
        <p:sp>
          <p:nvSpPr>
            <p:cNvPr id="135" name="Diagrama de flujo: preparación 134">
              <a:extLst>
                <a:ext uri="{FF2B5EF4-FFF2-40B4-BE49-F238E27FC236}">
                  <a16:creationId xmlns:a16="http://schemas.microsoft.com/office/drawing/2014/main" id="{1A48C233-E7CE-606F-0AD2-5C7AA02B0E34}"/>
                </a:ext>
              </a:extLst>
            </p:cNvPr>
            <p:cNvSpPr/>
            <p:nvPr/>
          </p:nvSpPr>
          <p:spPr>
            <a:xfrm>
              <a:off x="475395" y="2626419"/>
              <a:ext cx="1173033" cy="340461"/>
            </a:xfrm>
            <a:prstGeom prst="flowChartPrepara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Reshape</a:t>
              </a:r>
            </a:p>
          </p:txBody>
        </p:sp>
        <p:sp>
          <p:nvSpPr>
            <p:cNvPr id="136" name="Diagrama de flujo: preparación 135">
              <a:extLst>
                <a:ext uri="{FF2B5EF4-FFF2-40B4-BE49-F238E27FC236}">
                  <a16:creationId xmlns:a16="http://schemas.microsoft.com/office/drawing/2014/main" id="{4CF6FF59-5A60-DE27-BD09-37C77C76A6DA}"/>
                </a:ext>
              </a:extLst>
            </p:cNvPr>
            <p:cNvSpPr/>
            <p:nvPr/>
          </p:nvSpPr>
          <p:spPr>
            <a:xfrm>
              <a:off x="7547775" y="742243"/>
              <a:ext cx="1173033" cy="340461"/>
            </a:xfrm>
            <a:prstGeom prst="flowChartPrepara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Reshape</a:t>
              </a:r>
            </a:p>
          </p:txBody>
        </p:sp>
        <p:sp>
          <p:nvSpPr>
            <p:cNvPr id="137" name="Diagrama de flujo: terminador 136">
              <a:extLst>
                <a:ext uri="{FF2B5EF4-FFF2-40B4-BE49-F238E27FC236}">
                  <a16:creationId xmlns:a16="http://schemas.microsoft.com/office/drawing/2014/main" id="{3D4CB613-999F-AFC2-4813-73CFB08C2110}"/>
                </a:ext>
              </a:extLst>
            </p:cNvPr>
            <p:cNvSpPr/>
            <p:nvPr/>
          </p:nvSpPr>
          <p:spPr>
            <a:xfrm>
              <a:off x="2088097" y="1378937"/>
              <a:ext cx="1078573" cy="20835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MLP Layer</a:t>
              </a:r>
            </a:p>
          </p:txBody>
        </p:sp>
        <p:sp>
          <p:nvSpPr>
            <p:cNvPr id="138" name="Diagrama de flujo: terminador 137">
              <a:extLst>
                <a:ext uri="{FF2B5EF4-FFF2-40B4-BE49-F238E27FC236}">
                  <a16:creationId xmlns:a16="http://schemas.microsoft.com/office/drawing/2014/main" id="{63843769-1252-9E92-3015-B9396AA702D6}"/>
                </a:ext>
              </a:extLst>
            </p:cNvPr>
            <p:cNvSpPr/>
            <p:nvPr/>
          </p:nvSpPr>
          <p:spPr>
            <a:xfrm>
              <a:off x="7599506" y="1189296"/>
              <a:ext cx="1078573" cy="20835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Conv2d</a:t>
              </a:r>
            </a:p>
          </p:txBody>
        </p:sp>
        <p:sp>
          <p:nvSpPr>
            <p:cNvPr id="139" name="Flecha: hacia abajo 138">
              <a:extLst>
                <a:ext uri="{FF2B5EF4-FFF2-40B4-BE49-F238E27FC236}">
                  <a16:creationId xmlns:a16="http://schemas.microsoft.com/office/drawing/2014/main" id="{4B880DA4-EAAB-102C-35FC-65DCC941066C}"/>
                </a:ext>
              </a:extLst>
            </p:cNvPr>
            <p:cNvSpPr/>
            <p:nvPr/>
          </p:nvSpPr>
          <p:spPr>
            <a:xfrm>
              <a:off x="733088" y="777268"/>
              <a:ext cx="657650" cy="341340"/>
            </a:xfrm>
            <a:prstGeom prst="downArrow">
              <a:avLst>
                <a:gd name="adj1" fmla="val 69311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INPUT</a:t>
              </a:r>
            </a:p>
          </p:txBody>
        </p:sp>
        <p:sp>
          <p:nvSpPr>
            <p:cNvPr id="140" name="Flecha: hacia abajo 139">
              <a:extLst>
                <a:ext uri="{FF2B5EF4-FFF2-40B4-BE49-F238E27FC236}">
                  <a16:creationId xmlns:a16="http://schemas.microsoft.com/office/drawing/2014/main" id="{D8E77594-E5B6-3515-0A99-6D871AEB8DA2}"/>
                </a:ext>
              </a:extLst>
            </p:cNvPr>
            <p:cNvSpPr/>
            <p:nvPr/>
          </p:nvSpPr>
          <p:spPr>
            <a:xfrm>
              <a:off x="7736021" y="1561421"/>
              <a:ext cx="796540" cy="413431"/>
            </a:xfrm>
            <a:prstGeom prst="downArrow">
              <a:avLst>
                <a:gd name="adj1" fmla="val 69311"/>
                <a:gd name="adj2" fmla="val 5372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OUTPUT</a:t>
              </a:r>
            </a:p>
          </p:txBody>
        </p:sp>
        <p:pic>
          <p:nvPicPr>
            <p:cNvPr id="142" name="Imagen 141">
              <a:extLst>
                <a:ext uri="{FF2B5EF4-FFF2-40B4-BE49-F238E27FC236}">
                  <a16:creationId xmlns:a16="http://schemas.microsoft.com/office/drawing/2014/main" id="{91204B87-B88F-53E7-3BF8-8BE5DE79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34" y="1267993"/>
              <a:ext cx="694557" cy="694557"/>
            </a:xfrm>
            <a:prstGeom prst="rect">
              <a:avLst/>
            </a:prstGeom>
          </p:spPr>
        </p:pic>
        <p:cxnSp>
          <p:nvCxnSpPr>
            <p:cNvPr id="144" name="Conector: angular 143">
              <a:extLst>
                <a:ext uri="{FF2B5EF4-FFF2-40B4-BE49-F238E27FC236}">
                  <a16:creationId xmlns:a16="http://schemas.microsoft.com/office/drawing/2014/main" id="{015DDEC2-791D-246F-1888-DA69E4086B3B}"/>
                </a:ext>
              </a:extLst>
            </p:cNvPr>
            <p:cNvCxnSpPr>
              <a:cxnSpLocks/>
              <a:stCxn id="135" idx="2"/>
              <a:endCxn id="14" idx="3"/>
            </p:cNvCxnSpPr>
            <p:nvPr/>
          </p:nvCxnSpPr>
          <p:spPr>
            <a:xfrm rot="5400000" flipH="1" flipV="1">
              <a:off x="586332" y="981774"/>
              <a:ext cx="2460686" cy="1509526"/>
            </a:xfrm>
            <a:prstGeom prst="bentConnector5">
              <a:avLst>
                <a:gd name="adj1" fmla="val -9290"/>
                <a:gd name="adj2" fmla="val 47690"/>
                <a:gd name="adj3" fmla="val 108238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0F12A917-5D5B-F36A-2F4A-93F3399562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25407" y="876380"/>
              <a:ext cx="2261770" cy="1855197"/>
            </a:xfrm>
            <a:prstGeom prst="bentConnector5">
              <a:avLst>
                <a:gd name="adj1" fmla="val -7437"/>
                <a:gd name="adj2" fmla="val 52258"/>
                <a:gd name="adj3" fmla="val 110107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2" name="Conector: angular 151">
              <a:extLst>
                <a:ext uri="{FF2B5EF4-FFF2-40B4-BE49-F238E27FC236}">
                  <a16:creationId xmlns:a16="http://schemas.microsoft.com/office/drawing/2014/main" id="{E6740A69-B411-D259-B119-4751086BE70A}"/>
                </a:ext>
              </a:extLst>
            </p:cNvPr>
            <p:cNvCxnSpPr>
              <a:cxnSpLocks/>
              <a:stCxn id="101" idx="2"/>
              <a:endCxn id="111" idx="3"/>
            </p:cNvCxnSpPr>
            <p:nvPr/>
          </p:nvCxnSpPr>
          <p:spPr>
            <a:xfrm rot="5400000" flipH="1" flipV="1">
              <a:off x="4599798" y="895216"/>
              <a:ext cx="1785782" cy="1883272"/>
            </a:xfrm>
            <a:prstGeom prst="bentConnector5">
              <a:avLst>
                <a:gd name="adj1" fmla="val -18775"/>
                <a:gd name="adj2" fmla="val 52089"/>
                <a:gd name="adj3" fmla="val 126029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Conector: angular 155">
              <a:extLst>
                <a:ext uri="{FF2B5EF4-FFF2-40B4-BE49-F238E27FC236}">
                  <a16:creationId xmlns:a16="http://schemas.microsoft.com/office/drawing/2014/main" id="{CF0AFB86-2562-3919-165F-C5E3CF1D01A1}"/>
                </a:ext>
              </a:extLst>
            </p:cNvPr>
            <p:cNvCxnSpPr>
              <a:cxnSpLocks/>
              <a:stCxn id="132" idx="1"/>
              <a:endCxn id="136" idx="0"/>
            </p:cNvCxnSpPr>
            <p:nvPr/>
          </p:nvCxnSpPr>
          <p:spPr>
            <a:xfrm rot="5400000" flipH="1" flipV="1">
              <a:off x="6387961" y="842052"/>
              <a:ext cx="1846140" cy="1646522"/>
            </a:xfrm>
            <a:prstGeom prst="bentConnector5">
              <a:avLst>
                <a:gd name="adj1" fmla="val -20225"/>
                <a:gd name="adj2" fmla="val 54866"/>
                <a:gd name="adj3" fmla="val 112383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933E0AF1-E166-70AA-F0ED-870822B67EF3}"/>
                </a:ext>
              </a:extLst>
            </p:cNvPr>
            <p:cNvSpPr txBox="1"/>
            <p:nvPr/>
          </p:nvSpPr>
          <p:spPr>
            <a:xfrm>
              <a:off x="2321862" y="645245"/>
              <a:ext cx="79162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/>
                <a:t>Positional encoding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FEDA84F-97FE-C643-B63A-4DBA063FED56}"/>
                </a:ext>
              </a:extLst>
            </p:cNvPr>
            <p:cNvSpPr txBox="1"/>
            <p:nvPr/>
          </p:nvSpPr>
          <p:spPr>
            <a:xfrm>
              <a:off x="4200714" y="812144"/>
              <a:ext cx="8541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/>
                <a:t>Positional encoding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4E3C9C81-9024-6B2B-3C97-8885AA17EB04}"/>
                </a:ext>
              </a:extLst>
            </p:cNvPr>
            <p:cNvSpPr txBox="1"/>
            <p:nvPr/>
          </p:nvSpPr>
          <p:spPr>
            <a:xfrm>
              <a:off x="6147951" y="1098771"/>
              <a:ext cx="7768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/>
                <a:t>Positional encoding</a:t>
              </a:r>
            </a:p>
          </p:txBody>
        </p:sp>
        <p:sp>
          <p:nvSpPr>
            <p:cNvPr id="3" name="Globo: flecha hacia abajo 2">
              <a:extLst>
                <a:ext uri="{FF2B5EF4-FFF2-40B4-BE49-F238E27FC236}">
                  <a16:creationId xmlns:a16="http://schemas.microsoft.com/office/drawing/2014/main" id="{6407EBC0-C33B-81BC-0DD6-54B0BBDA515B}"/>
                </a:ext>
              </a:extLst>
            </p:cNvPr>
            <p:cNvSpPr/>
            <p:nvPr/>
          </p:nvSpPr>
          <p:spPr>
            <a:xfrm>
              <a:off x="426504" y="2029457"/>
              <a:ext cx="1277225" cy="530055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Differentiable Augmentation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8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upo 150">
            <a:extLst>
              <a:ext uri="{FF2B5EF4-FFF2-40B4-BE49-F238E27FC236}">
                <a16:creationId xmlns:a16="http://schemas.microsoft.com/office/drawing/2014/main" id="{E6E0F942-2173-798C-067D-F49491061594}"/>
              </a:ext>
            </a:extLst>
          </p:cNvPr>
          <p:cNvGrpSpPr/>
          <p:nvPr/>
        </p:nvGrpSpPr>
        <p:grpSpPr>
          <a:xfrm>
            <a:off x="644956" y="1508239"/>
            <a:ext cx="7296279" cy="1780939"/>
            <a:chOff x="251256" y="1457439"/>
            <a:chExt cx="7296279" cy="1780939"/>
          </a:xfrm>
        </p:grpSpPr>
        <p:sp>
          <p:nvSpPr>
            <p:cNvPr id="36" name="Rectángulo: esquinas superiores, una redondeada y la otra cortada 35">
              <a:extLst>
                <a:ext uri="{FF2B5EF4-FFF2-40B4-BE49-F238E27FC236}">
                  <a16:creationId xmlns:a16="http://schemas.microsoft.com/office/drawing/2014/main" id="{BBF5FFD6-0167-6AA7-D147-2B55EF4A0120}"/>
                </a:ext>
              </a:extLst>
            </p:cNvPr>
            <p:cNvSpPr/>
            <p:nvPr/>
          </p:nvSpPr>
          <p:spPr>
            <a:xfrm>
              <a:off x="2309431" y="1457439"/>
              <a:ext cx="1188720" cy="738664"/>
            </a:xfrm>
            <a:prstGeom prst="snipRoundRect">
              <a:avLst>
                <a:gd name="adj1" fmla="val 30245"/>
                <a:gd name="adj2" fmla="val 326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Attention Block</a:t>
              </a:r>
            </a:p>
          </p:txBody>
        </p: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0160BC3E-47F9-54E4-F1FC-336F4E546BE1}"/>
                </a:ext>
              </a:extLst>
            </p:cNvPr>
            <p:cNvGrpSpPr/>
            <p:nvPr/>
          </p:nvGrpSpPr>
          <p:grpSpPr>
            <a:xfrm rot="16200000">
              <a:off x="926164" y="1496650"/>
              <a:ext cx="208349" cy="1558165"/>
              <a:chOff x="3001324" y="2514601"/>
              <a:chExt cx="232756" cy="1740693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0363210A-C671-7E20-29F0-82DC5FC6537E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91" name="Rectángulo 90">
                  <a:extLst>
                    <a:ext uri="{FF2B5EF4-FFF2-40B4-BE49-F238E27FC236}">
                      <a16:creationId xmlns:a16="http://schemas.microsoft.com/office/drawing/2014/main" id="{BDE5B7F8-CFA6-9FED-4B2A-ADF43EC37475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5F036F6A-DD51-BF3C-DD46-53EA7E15DB7A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3" name="Rectángulo 92">
                  <a:extLst>
                    <a:ext uri="{FF2B5EF4-FFF2-40B4-BE49-F238E27FC236}">
                      <a16:creationId xmlns:a16="http://schemas.microsoft.com/office/drawing/2014/main" id="{412812D1-3DFF-1D9F-FF38-437185C99EBF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C5CE9D7E-160F-11C8-8F20-A4208D384428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902A048E-3C04-DEF6-F2D8-A9BBA104DFF5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0523089F-938B-5A52-C479-6CB20BC59066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BDE95F61-617A-9503-2CDB-D675776E19E0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D8471C47-61D4-626F-9010-A75599B9A1B5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0E779272-AAFF-D2D9-1F80-8D3DAB05D2BA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CA0274DF-E8FD-7657-0A36-7BC4ABBEAAC0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C103B4A6-5091-549A-96CA-29036F7031AA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18AB2312-AFC7-5DBA-1A4F-6A291E5D5D51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791194A9-717D-3D00-9190-8D6857230C16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B727AA22-730B-B37A-E49C-248412AC7C47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C7152D48-FC37-5AC2-98FA-DC813FC7BCE5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A6AE89F6-75C9-420A-1D77-FC009989DE04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89" name="Rectángulo 88">
                  <a:extLst>
                    <a:ext uri="{FF2B5EF4-FFF2-40B4-BE49-F238E27FC236}">
                      <a16:creationId xmlns:a16="http://schemas.microsoft.com/office/drawing/2014/main" id="{7FA11210-2596-E077-F7E4-B3F665BBD8F0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0" name="Rectángulo 89">
                  <a:extLst>
                    <a:ext uri="{FF2B5EF4-FFF2-40B4-BE49-F238E27FC236}">
                      <a16:creationId xmlns:a16="http://schemas.microsoft.com/office/drawing/2014/main" id="{0DC2C40D-8B2F-FBF1-664A-BEF81D1A9581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C4B99683-071A-A0AD-A75C-F3A5CE8FA909}"/>
                </a:ext>
              </a:extLst>
            </p:cNvPr>
            <p:cNvGrpSpPr/>
            <p:nvPr/>
          </p:nvGrpSpPr>
          <p:grpSpPr>
            <a:xfrm rot="16200000">
              <a:off x="6498653" y="1413135"/>
              <a:ext cx="208349" cy="1558165"/>
              <a:chOff x="3001324" y="2514601"/>
              <a:chExt cx="232756" cy="1740693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9CD00147-4939-D01E-83A2-7FDDA0F6857D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123" name="Rectángulo 122">
                  <a:extLst>
                    <a:ext uri="{FF2B5EF4-FFF2-40B4-BE49-F238E27FC236}">
                      <a16:creationId xmlns:a16="http://schemas.microsoft.com/office/drawing/2014/main" id="{7B346006-4B9A-F124-5B52-6AF6DA5CCC00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4" name="Rectángulo 123">
                  <a:extLst>
                    <a:ext uri="{FF2B5EF4-FFF2-40B4-BE49-F238E27FC236}">
                      <a16:creationId xmlns:a16="http://schemas.microsoft.com/office/drawing/2014/main" id="{8139675C-9489-7FBC-4D53-9BBCE613DCCE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5" name="Rectángulo 124">
                  <a:extLst>
                    <a:ext uri="{FF2B5EF4-FFF2-40B4-BE49-F238E27FC236}">
                      <a16:creationId xmlns:a16="http://schemas.microsoft.com/office/drawing/2014/main" id="{061B2F24-8C73-10FB-0B50-945EE48DA84A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6" name="Rectángulo 125">
                  <a:extLst>
                    <a:ext uri="{FF2B5EF4-FFF2-40B4-BE49-F238E27FC236}">
                      <a16:creationId xmlns:a16="http://schemas.microsoft.com/office/drawing/2014/main" id="{2E8BE42D-883B-9976-15B5-7525DB46DF68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7" name="Rectángulo 126">
                  <a:extLst>
                    <a:ext uri="{FF2B5EF4-FFF2-40B4-BE49-F238E27FC236}">
                      <a16:creationId xmlns:a16="http://schemas.microsoft.com/office/drawing/2014/main" id="{41837651-80B2-687B-27F8-9B0E8B9F639A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8" name="Rectángulo 127">
                  <a:extLst>
                    <a:ext uri="{FF2B5EF4-FFF2-40B4-BE49-F238E27FC236}">
                      <a16:creationId xmlns:a16="http://schemas.microsoft.com/office/drawing/2014/main" id="{2CE7714A-3840-AE02-A61B-C2B41EA537EC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9" name="Rectángulo 128">
                  <a:extLst>
                    <a:ext uri="{FF2B5EF4-FFF2-40B4-BE49-F238E27FC236}">
                      <a16:creationId xmlns:a16="http://schemas.microsoft.com/office/drawing/2014/main" id="{7B456D8E-A6BE-17B8-154F-3D4D4706475D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0" name="Rectángulo 129">
                  <a:extLst>
                    <a:ext uri="{FF2B5EF4-FFF2-40B4-BE49-F238E27FC236}">
                      <a16:creationId xmlns:a16="http://schemas.microsoft.com/office/drawing/2014/main" id="{1B23CB51-4F95-5230-AE75-4A63372C4035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FDB89EE-69A2-B811-CB78-245C50A4980A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114" name="Grupo 113">
                <a:extLst>
                  <a:ext uri="{FF2B5EF4-FFF2-40B4-BE49-F238E27FC236}">
                    <a16:creationId xmlns:a16="http://schemas.microsoft.com/office/drawing/2014/main" id="{3C1673A5-B0DA-4940-8724-B22E1E91D1D6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7F2F6B27-C417-CC38-B468-5F42BC53487B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C0A89672-142D-2A9F-2ACB-A26B5D5A947C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9AA3CEA0-5B00-2FFA-6352-3973EA36C050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Rectángulo 117">
                  <a:extLst>
                    <a:ext uri="{FF2B5EF4-FFF2-40B4-BE49-F238E27FC236}">
                      <a16:creationId xmlns:a16="http://schemas.microsoft.com/office/drawing/2014/main" id="{99D7D14E-2ACB-7B76-F8F9-D315330AABDB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Rectángulo 118">
                  <a:extLst>
                    <a:ext uri="{FF2B5EF4-FFF2-40B4-BE49-F238E27FC236}">
                      <a16:creationId xmlns:a16="http://schemas.microsoft.com/office/drawing/2014/main" id="{A4E40EB5-6E6C-9902-D713-ECD429603D7B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Rectángulo 119">
                  <a:extLst>
                    <a:ext uri="{FF2B5EF4-FFF2-40B4-BE49-F238E27FC236}">
                      <a16:creationId xmlns:a16="http://schemas.microsoft.com/office/drawing/2014/main" id="{D7F09A84-D460-29FD-823E-560A57C1582A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BBEB6BC0-80CE-9D6B-363E-569F82ABC149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2" name="Rectángulo 121">
                  <a:extLst>
                    <a:ext uri="{FF2B5EF4-FFF2-40B4-BE49-F238E27FC236}">
                      <a16:creationId xmlns:a16="http://schemas.microsoft.com/office/drawing/2014/main" id="{3FE71E3F-25B8-49FC-E784-9108B1D42E4F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35" name="Diagrama de flujo: preparación 134">
              <a:extLst>
                <a:ext uri="{FF2B5EF4-FFF2-40B4-BE49-F238E27FC236}">
                  <a16:creationId xmlns:a16="http://schemas.microsoft.com/office/drawing/2014/main" id="{1A48C233-E7CE-606F-0AD2-5C7AA02B0E34}"/>
                </a:ext>
              </a:extLst>
            </p:cNvPr>
            <p:cNvSpPr/>
            <p:nvPr/>
          </p:nvSpPr>
          <p:spPr>
            <a:xfrm>
              <a:off x="3892230" y="1924821"/>
              <a:ext cx="1543168" cy="732249"/>
            </a:xfrm>
            <a:prstGeom prst="flowChartPrepara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MLP Block</a:t>
              </a:r>
              <a:br>
                <a:rPr lang="es-PE" sz="1100" dirty="0"/>
              </a:br>
              <a:r>
                <a:rPr lang="es-PE" sz="1100" dirty="0"/>
                <a:t>(linear, GELU, linear, dropOut)</a:t>
              </a:r>
            </a:p>
          </p:txBody>
        </p:sp>
        <p:sp>
          <p:nvSpPr>
            <p:cNvPr id="137" name="Diagrama de flujo: terminador 136">
              <a:extLst>
                <a:ext uri="{FF2B5EF4-FFF2-40B4-BE49-F238E27FC236}">
                  <a16:creationId xmlns:a16="http://schemas.microsoft.com/office/drawing/2014/main" id="{3D4CB613-999F-AFC2-4813-73CFB08C2110}"/>
                </a:ext>
              </a:extLst>
            </p:cNvPr>
            <p:cNvSpPr/>
            <p:nvPr/>
          </p:nvSpPr>
          <p:spPr>
            <a:xfrm>
              <a:off x="376688" y="2496221"/>
              <a:ext cx="1290023" cy="34046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Layer Normalization</a:t>
              </a:r>
            </a:p>
          </p:txBody>
        </p:sp>
        <p:sp>
          <p:nvSpPr>
            <p:cNvPr id="139" name="Flecha: hacia abajo 138">
              <a:extLst>
                <a:ext uri="{FF2B5EF4-FFF2-40B4-BE49-F238E27FC236}">
                  <a16:creationId xmlns:a16="http://schemas.microsoft.com/office/drawing/2014/main" id="{4B880DA4-EAAB-102C-35FC-65DCC941066C}"/>
                </a:ext>
              </a:extLst>
            </p:cNvPr>
            <p:cNvSpPr/>
            <p:nvPr/>
          </p:nvSpPr>
          <p:spPr>
            <a:xfrm>
              <a:off x="726173" y="1673795"/>
              <a:ext cx="657650" cy="341340"/>
            </a:xfrm>
            <a:prstGeom prst="downArrow">
              <a:avLst>
                <a:gd name="adj1" fmla="val 69311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INPUT</a:t>
              </a:r>
            </a:p>
          </p:txBody>
        </p:sp>
        <p:sp>
          <p:nvSpPr>
            <p:cNvPr id="140" name="Flecha: hacia abajo 139">
              <a:extLst>
                <a:ext uri="{FF2B5EF4-FFF2-40B4-BE49-F238E27FC236}">
                  <a16:creationId xmlns:a16="http://schemas.microsoft.com/office/drawing/2014/main" id="{D8E77594-E5B6-3515-0A99-6D871AEB8DA2}"/>
                </a:ext>
              </a:extLst>
            </p:cNvPr>
            <p:cNvSpPr/>
            <p:nvPr/>
          </p:nvSpPr>
          <p:spPr>
            <a:xfrm>
              <a:off x="6157617" y="1592535"/>
              <a:ext cx="796540" cy="413431"/>
            </a:xfrm>
            <a:prstGeom prst="downArrow">
              <a:avLst>
                <a:gd name="adj1" fmla="val 69311"/>
                <a:gd name="adj2" fmla="val 5372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OUTPUT</a:t>
              </a:r>
            </a:p>
          </p:txBody>
        </p:sp>
        <p:cxnSp>
          <p:nvCxnSpPr>
            <p:cNvPr id="144" name="Conector: angular 143">
              <a:extLst>
                <a:ext uri="{FF2B5EF4-FFF2-40B4-BE49-F238E27FC236}">
                  <a16:creationId xmlns:a16="http://schemas.microsoft.com/office/drawing/2014/main" id="{015DDEC2-791D-246F-1888-DA69E4086B3B}"/>
                </a:ext>
              </a:extLst>
            </p:cNvPr>
            <p:cNvCxnSpPr>
              <a:cxnSpLocks/>
              <a:stCxn id="3" idx="2"/>
              <a:endCxn id="55" idx="3"/>
            </p:cNvCxnSpPr>
            <p:nvPr/>
          </p:nvCxnSpPr>
          <p:spPr>
            <a:xfrm rot="5400000" flipH="1" flipV="1">
              <a:off x="3328925" y="1296589"/>
              <a:ext cx="929013" cy="1733945"/>
            </a:xfrm>
            <a:prstGeom prst="bentConnector5">
              <a:avLst>
                <a:gd name="adj1" fmla="val -48394"/>
                <a:gd name="adj2" fmla="val 46260"/>
                <a:gd name="adj3" fmla="val 148394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0F12A917-5D5B-F36A-2F4A-93F3399562D3}"/>
                </a:ext>
              </a:extLst>
            </p:cNvPr>
            <p:cNvCxnSpPr>
              <a:cxnSpLocks/>
              <a:stCxn id="137" idx="2"/>
              <a:endCxn id="36" idx="3"/>
            </p:cNvCxnSpPr>
            <p:nvPr/>
          </p:nvCxnSpPr>
          <p:spPr>
            <a:xfrm rot="5400000" flipH="1" flipV="1">
              <a:off x="1273123" y="1206015"/>
              <a:ext cx="1379243" cy="1882091"/>
            </a:xfrm>
            <a:prstGeom prst="bentConnector5">
              <a:avLst>
                <a:gd name="adj1" fmla="val -16574"/>
                <a:gd name="adj2" fmla="val 51346"/>
                <a:gd name="adj3" fmla="val 116574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2" name="Conector: angular 151">
              <a:extLst>
                <a:ext uri="{FF2B5EF4-FFF2-40B4-BE49-F238E27FC236}">
                  <a16:creationId xmlns:a16="http://schemas.microsoft.com/office/drawing/2014/main" id="{E6740A69-B411-D259-B119-4751086BE70A}"/>
                </a:ext>
              </a:extLst>
            </p:cNvPr>
            <p:cNvCxnSpPr>
              <a:cxnSpLocks/>
              <a:stCxn id="135" idx="2"/>
              <a:endCxn id="140" idx="0"/>
            </p:cNvCxnSpPr>
            <p:nvPr/>
          </p:nvCxnSpPr>
          <p:spPr>
            <a:xfrm rot="5400000" flipH="1" flipV="1">
              <a:off x="5077582" y="1178766"/>
              <a:ext cx="1064535" cy="1892073"/>
            </a:xfrm>
            <a:prstGeom prst="bentConnector5">
              <a:avLst>
                <a:gd name="adj1" fmla="val -40801"/>
                <a:gd name="adj2" fmla="val 52616"/>
                <a:gd name="adj3" fmla="val 135074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" name="Diagrama de flujo: terminador 2">
              <a:extLst>
                <a:ext uri="{FF2B5EF4-FFF2-40B4-BE49-F238E27FC236}">
                  <a16:creationId xmlns:a16="http://schemas.microsoft.com/office/drawing/2014/main" id="{40706AFE-4AAB-C94C-5A08-5DB87E618422}"/>
                </a:ext>
              </a:extLst>
            </p:cNvPr>
            <p:cNvSpPr/>
            <p:nvPr/>
          </p:nvSpPr>
          <p:spPr>
            <a:xfrm>
              <a:off x="2281448" y="2287607"/>
              <a:ext cx="1290023" cy="34046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Layer Normalization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347C78E-06FD-F3B2-CB1E-63E4AD1A868A}"/>
                </a:ext>
              </a:extLst>
            </p:cNvPr>
            <p:cNvGrpSpPr/>
            <p:nvPr/>
          </p:nvGrpSpPr>
          <p:grpSpPr>
            <a:xfrm rot="16200000">
              <a:off x="4589056" y="1024146"/>
              <a:ext cx="208349" cy="1558165"/>
              <a:chOff x="3001324" y="2514601"/>
              <a:chExt cx="232756" cy="1740693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7F797174-1324-7572-0522-83A8653839FE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28A4EDF9-7E70-1A92-75DE-1C96EFD1238C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D474EFE9-0E09-1C04-B5E0-4124B8FDDD95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09B2ED6-8EC8-5457-2CCF-0BA5F332D2DD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749DDEFE-56BD-E5E8-BCBC-2FBC6475B49B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2DAE2B92-5EA7-DD03-49DF-E38C7E84238A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447E8138-DA95-27E6-9ADF-ACE69E6B5CF0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F5B0293A-727E-8971-4511-CEB8466EB1A2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DF392271-1EBA-8128-2D47-E776CC89BDF9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AB9E31E0-8487-F30A-EF92-55B2884618A6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7C48943C-AB83-EB88-80C3-658438FCF3B8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81153BF8-F1D3-3176-2562-069F618CCEBE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A0867C22-ED31-FF50-BF07-D93FA0FCC7F5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545DC636-4C6A-AB5D-358B-6BA342B12A59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50B5BD7F-7493-DB93-2A83-F0B16162FF1B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96813E4A-B122-5646-1DDA-DB332381821E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B68C206D-8662-4CBC-13E9-4AB2D012574E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8DCA018D-C14F-1148-BBD3-4E336A510804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70BA8E73-C1AA-6AFB-A39D-39F21607D0BC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51FFAA21-40AE-9B2A-F549-887006B106B0}"/>
                </a:ext>
              </a:extLst>
            </p:cNvPr>
            <p:cNvSpPr/>
            <p:nvPr/>
          </p:nvSpPr>
          <p:spPr>
            <a:xfrm>
              <a:off x="5626175" y="2222715"/>
              <a:ext cx="192136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r>
                <a:rPr lang="es-E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veces</a:t>
              </a:r>
              <a:br>
                <a:rPr lang="es-E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</a:br>
              <a:r>
                <a:rPr lang="es-E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</a:t>
              </a:r>
              <a:r>
                <a:rPr lang="es-ES" sz="1200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r>
                <a:rPr lang="es-E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= parámetro profundidad</a:t>
              </a:r>
              <a:br>
                <a:rPr lang="es-E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</a:br>
              <a:r>
                <a:rPr lang="es-E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del Transformer Block)</a:t>
              </a:r>
              <a:endParaRPr lang="es-E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1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upo 314">
            <a:extLst>
              <a:ext uri="{FF2B5EF4-FFF2-40B4-BE49-F238E27FC236}">
                <a16:creationId xmlns:a16="http://schemas.microsoft.com/office/drawing/2014/main" id="{FDA32A67-B5C0-FF86-B1FB-1CEF6659A633}"/>
              </a:ext>
            </a:extLst>
          </p:cNvPr>
          <p:cNvGrpSpPr/>
          <p:nvPr/>
        </p:nvGrpSpPr>
        <p:grpSpPr>
          <a:xfrm>
            <a:off x="765485" y="1127410"/>
            <a:ext cx="8618236" cy="2885219"/>
            <a:chOff x="765485" y="1127410"/>
            <a:chExt cx="8618236" cy="2885219"/>
          </a:xfrm>
        </p:grpSpPr>
        <p:grpSp>
          <p:nvGrpSpPr>
            <p:cNvPr id="305" name="Grupo 304">
              <a:extLst>
                <a:ext uri="{FF2B5EF4-FFF2-40B4-BE49-F238E27FC236}">
                  <a16:creationId xmlns:a16="http://schemas.microsoft.com/office/drawing/2014/main" id="{7B820683-94E6-100A-98BF-C03B088F92C0}"/>
                </a:ext>
              </a:extLst>
            </p:cNvPr>
            <p:cNvGrpSpPr/>
            <p:nvPr/>
          </p:nvGrpSpPr>
          <p:grpSpPr>
            <a:xfrm>
              <a:off x="765485" y="1127410"/>
              <a:ext cx="8618236" cy="2885219"/>
              <a:chOff x="765485" y="1127410"/>
              <a:chExt cx="8618236" cy="2885219"/>
            </a:xfrm>
          </p:grpSpPr>
          <p:cxnSp>
            <p:nvCxnSpPr>
              <p:cNvPr id="152" name="Conector: angular 151">
                <a:extLst>
                  <a:ext uri="{FF2B5EF4-FFF2-40B4-BE49-F238E27FC236}">
                    <a16:creationId xmlns:a16="http://schemas.microsoft.com/office/drawing/2014/main" id="{E6740A69-B411-D259-B119-4751086BE70A}"/>
                  </a:ext>
                </a:extLst>
              </p:cNvPr>
              <p:cNvCxnSpPr>
                <a:cxnSpLocks/>
                <a:stCxn id="228" idx="2"/>
                <a:endCxn id="248" idx="3"/>
              </p:cNvCxnSpPr>
              <p:nvPr/>
            </p:nvCxnSpPr>
            <p:spPr>
              <a:xfrm rot="5400000" flipH="1" flipV="1">
                <a:off x="5787858" y="1100575"/>
                <a:ext cx="2006629" cy="3298875"/>
              </a:xfrm>
              <a:prstGeom prst="bentConnector5">
                <a:avLst>
                  <a:gd name="adj1" fmla="val -19620"/>
                  <a:gd name="adj2" fmla="val 66230"/>
                  <a:gd name="adj3" fmla="val 116455"/>
                </a:avLst>
              </a:prstGeom>
              <a:ln w="127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04" name="Grupo 303">
                <a:extLst>
                  <a:ext uri="{FF2B5EF4-FFF2-40B4-BE49-F238E27FC236}">
                    <a16:creationId xmlns:a16="http://schemas.microsoft.com/office/drawing/2014/main" id="{04AB5C23-F758-638F-DEA0-192A34A40391}"/>
                  </a:ext>
                </a:extLst>
              </p:cNvPr>
              <p:cNvGrpSpPr/>
              <p:nvPr/>
            </p:nvGrpSpPr>
            <p:grpSpPr>
              <a:xfrm>
                <a:off x="765485" y="1127410"/>
                <a:ext cx="1923925" cy="2885218"/>
                <a:chOff x="765485" y="1127410"/>
                <a:chExt cx="1923925" cy="2885218"/>
              </a:xfrm>
            </p:grpSpPr>
            <p:grpSp>
              <p:nvGrpSpPr>
                <p:cNvPr id="80" name="Grupo 79">
                  <a:extLst>
                    <a:ext uri="{FF2B5EF4-FFF2-40B4-BE49-F238E27FC236}">
                      <a16:creationId xmlns:a16="http://schemas.microsoft.com/office/drawing/2014/main" id="{0160BC3E-47F9-54E4-F1FC-336F4E546BE1}"/>
                    </a:ext>
                  </a:extLst>
                </p:cNvPr>
                <p:cNvGrpSpPr/>
                <p:nvPr/>
              </p:nvGrpSpPr>
              <p:grpSpPr>
                <a:xfrm rot="16200000">
                  <a:off x="1593035" y="830740"/>
                  <a:ext cx="208349" cy="1558165"/>
                  <a:chOff x="3001324" y="2514601"/>
                  <a:chExt cx="232756" cy="1740693"/>
                </a:xfrm>
              </p:grpSpPr>
              <p:grpSp>
                <p:nvGrpSpPr>
                  <p:cNvPr id="81" name="Grupo 80">
                    <a:extLst>
                      <a:ext uri="{FF2B5EF4-FFF2-40B4-BE49-F238E27FC236}">
                        <a16:creationId xmlns:a16="http://schemas.microsoft.com/office/drawing/2014/main" id="{0363210A-C671-7E20-29F0-82DC5FC6537E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24" y="2563654"/>
                    <a:ext cx="232756" cy="1691640"/>
                    <a:chOff x="2348692" y="1851660"/>
                    <a:chExt cx="232756" cy="1691640"/>
                  </a:xfrm>
                </p:grpSpPr>
                <p:sp>
                  <p:nvSpPr>
                    <p:cNvPr id="91" name="Rectángulo 90">
                      <a:extLst>
                        <a:ext uri="{FF2B5EF4-FFF2-40B4-BE49-F238E27FC236}">
                          <a16:creationId xmlns:a16="http://schemas.microsoft.com/office/drawing/2014/main" id="{BDE5B7F8-CFA6-9FED-4B2A-ADF43EC37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2" name="Rectángulo 91">
                      <a:extLst>
                        <a:ext uri="{FF2B5EF4-FFF2-40B4-BE49-F238E27FC236}">
                          <a16:creationId xmlns:a16="http://schemas.microsoft.com/office/drawing/2014/main" id="{5F036F6A-DD51-BF3C-DD46-53EA7E15D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3" name="Rectángulo 92">
                      <a:extLst>
                        <a:ext uri="{FF2B5EF4-FFF2-40B4-BE49-F238E27FC236}">
                          <a16:creationId xmlns:a16="http://schemas.microsoft.com/office/drawing/2014/main" id="{412812D1-3DFF-1D9F-FF38-437185C99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4" name="Rectángulo 93">
                      <a:extLst>
                        <a:ext uri="{FF2B5EF4-FFF2-40B4-BE49-F238E27FC236}">
                          <a16:creationId xmlns:a16="http://schemas.microsoft.com/office/drawing/2014/main" id="{C5CE9D7E-160F-11C8-8F20-A4208D384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5" name="Rectángulo 94">
                      <a:extLst>
                        <a:ext uri="{FF2B5EF4-FFF2-40B4-BE49-F238E27FC236}">
                          <a16:creationId xmlns:a16="http://schemas.microsoft.com/office/drawing/2014/main" id="{902A048E-3C04-DEF6-F2D8-A9BBA104D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6" name="Rectángulo 95">
                      <a:extLst>
                        <a:ext uri="{FF2B5EF4-FFF2-40B4-BE49-F238E27FC236}">
                          <a16:creationId xmlns:a16="http://schemas.microsoft.com/office/drawing/2014/main" id="{0523089F-938B-5A52-C479-6CB20BC59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7" name="Rectángulo 96">
                      <a:extLst>
                        <a:ext uri="{FF2B5EF4-FFF2-40B4-BE49-F238E27FC236}">
                          <a16:creationId xmlns:a16="http://schemas.microsoft.com/office/drawing/2014/main" id="{BDE95F61-617A-9503-2CDB-D675776E1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8" name="Rectángulo 97">
                      <a:extLst>
                        <a:ext uri="{FF2B5EF4-FFF2-40B4-BE49-F238E27FC236}">
                          <a16:creationId xmlns:a16="http://schemas.microsoft.com/office/drawing/2014/main" id="{D8471C47-61D4-626F-9010-A75599B9A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9" name="Rectángulo 98">
                      <a:extLst>
                        <a:ext uri="{FF2B5EF4-FFF2-40B4-BE49-F238E27FC236}">
                          <a16:creationId xmlns:a16="http://schemas.microsoft.com/office/drawing/2014/main" id="{0E779272-AAFF-D2D9-1F80-8D3DAB05D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692" y="2266950"/>
                      <a:ext cx="232756" cy="7386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  <a:b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lang="es-ES" sz="14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82" name="Grupo 81">
                    <a:extLst>
                      <a:ext uri="{FF2B5EF4-FFF2-40B4-BE49-F238E27FC236}">
                        <a16:creationId xmlns:a16="http://schemas.microsoft.com/office/drawing/2014/main" id="{CA0274DF-E8FD-7657-0A36-7BC4ABBEAAC0}"/>
                      </a:ext>
                    </a:extLst>
                  </p:cNvPr>
                  <p:cNvGrpSpPr/>
                  <p:nvPr/>
                </p:nvGrpSpPr>
                <p:grpSpPr>
                  <a:xfrm>
                    <a:off x="3119780" y="2514601"/>
                    <a:ext cx="114300" cy="1691640"/>
                    <a:chOff x="2407920" y="1851660"/>
                    <a:chExt cx="114300" cy="1691640"/>
                  </a:xfrm>
                </p:grpSpPr>
                <p:sp>
                  <p:nvSpPr>
                    <p:cNvPr id="83" name="Rectángulo 82">
                      <a:extLst>
                        <a:ext uri="{FF2B5EF4-FFF2-40B4-BE49-F238E27FC236}">
                          <a16:creationId xmlns:a16="http://schemas.microsoft.com/office/drawing/2014/main" id="{C103B4A6-5091-549A-96CA-29036F703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4" name="Rectángulo 83">
                      <a:extLst>
                        <a:ext uri="{FF2B5EF4-FFF2-40B4-BE49-F238E27FC236}">
                          <a16:creationId xmlns:a16="http://schemas.microsoft.com/office/drawing/2014/main" id="{18AB2312-AFC7-5DBA-1A4F-6A291E5D5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5" name="Rectángulo 84">
                      <a:extLst>
                        <a:ext uri="{FF2B5EF4-FFF2-40B4-BE49-F238E27FC236}">
                          <a16:creationId xmlns:a16="http://schemas.microsoft.com/office/drawing/2014/main" id="{791194A9-717D-3D00-9190-8D6857230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6" name="Rectángulo 85">
                      <a:extLst>
                        <a:ext uri="{FF2B5EF4-FFF2-40B4-BE49-F238E27FC236}">
                          <a16:creationId xmlns:a16="http://schemas.microsoft.com/office/drawing/2014/main" id="{B727AA22-730B-B37A-E49C-248412AC7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7" name="Rectángulo 86">
                      <a:extLst>
                        <a:ext uri="{FF2B5EF4-FFF2-40B4-BE49-F238E27FC236}">
                          <a16:creationId xmlns:a16="http://schemas.microsoft.com/office/drawing/2014/main" id="{C7152D48-FC37-5AC2-98FA-DC813FC7B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8" name="Rectángulo 87">
                      <a:extLst>
                        <a:ext uri="{FF2B5EF4-FFF2-40B4-BE49-F238E27FC236}">
                          <a16:creationId xmlns:a16="http://schemas.microsoft.com/office/drawing/2014/main" id="{A6AE89F6-75C9-420A-1D77-FC009989D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89" name="Rectángulo 88">
                      <a:extLst>
                        <a:ext uri="{FF2B5EF4-FFF2-40B4-BE49-F238E27FC236}">
                          <a16:creationId xmlns:a16="http://schemas.microsoft.com/office/drawing/2014/main" id="{7FA11210-2596-E077-F7E4-B3F665BBD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0DC2C40D-8B2F-FBF1-664A-BEF81D1A9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139" name="Flecha: hacia abajo 138">
                  <a:extLst>
                    <a:ext uri="{FF2B5EF4-FFF2-40B4-BE49-F238E27FC236}">
                      <a16:creationId xmlns:a16="http://schemas.microsoft.com/office/drawing/2014/main" id="{4B880DA4-EAAB-102C-35FC-65DCC941066C}"/>
                    </a:ext>
                  </a:extLst>
                </p:cNvPr>
                <p:cNvSpPr/>
                <p:nvPr/>
              </p:nvSpPr>
              <p:spPr>
                <a:xfrm>
                  <a:off x="1327225" y="1127410"/>
                  <a:ext cx="657650" cy="319124"/>
                </a:xfrm>
                <a:prstGeom prst="downArrow">
                  <a:avLst>
                    <a:gd name="adj1" fmla="val 69311"/>
                    <a:gd name="adj2" fmla="val 5000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800" dirty="0"/>
                    <a:t>INPUT</a:t>
                  </a:r>
                </a:p>
              </p:txBody>
            </p:sp>
            <p:sp>
              <p:nvSpPr>
                <p:cNvPr id="2" name="Diagrama de flujo: terminador 1">
                  <a:extLst>
                    <a:ext uri="{FF2B5EF4-FFF2-40B4-BE49-F238E27FC236}">
                      <a16:creationId xmlns:a16="http://schemas.microsoft.com/office/drawing/2014/main" id="{487CCE41-2056-9A8A-D129-0961E74DDB03}"/>
                    </a:ext>
                  </a:extLst>
                </p:cNvPr>
                <p:cNvSpPr/>
                <p:nvPr/>
              </p:nvSpPr>
              <p:spPr>
                <a:xfrm>
                  <a:off x="1105518" y="2242577"/>
                  <a:ext cx="1078573" cy="20835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200" dirty="0"/>
                    <a:t>Linear Layer</a:t>
                  </a:r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A2122A10-5F5C-5748-843F-AC421244C825}"/>
                    </a:ext>
                  </a:extLst>
                </p:cNvPr>
                <p:cNvSpPr txBox="1"/>
                <p:nvPr/>
              </p:nvSpPr>
              <p:spPr>
                <a:xfrm>
                  <a:off x="2301000" y="156203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E" dirty="0"/>
                    <a:t>n</a:t>
                  </a:r>
                </a:p>
              </p:txBody>
            </p:sp>
            <p:grpSp>
              <p:nvGrpSpPr>
                <p:cNvPr id="29" name="Grupo 28">
                  <a:extLst>
                    <a:ext uri="{FF2B5EF4-FFF2-40B4-BE49-F238E27FC236}">
                      <a16:creationId xmlns:a16="http://schemas.microsoft.com/office/drawing/2014/main" id="{8E6305B1-1E03-1FB7-8D23-BA9B17951A7F}"/>
                    </a:ext>
                  </a:extLst>
                </p:cNvPr>
                <p:cNvGrpSpPr/>
                <p:nvPr/>
              </p:nvGrpSpPr>
              <p:grpSpPr>
                <a:xfrm>
                  <a:off x="877481" y="2556082"/>
                  <a:ext cx="1702033" cy="407449"/>
                  <a:chOff x="1606961" y="2862679"/>
                  <a:chExt cx="1702033" cy="407449"/>
                </a:xfrm>
              </p:grpSpPr>
              <p:grpSp>
                <p:nvGrpSpPr>
                  <p:cNvPr id="7" name="Grupo 6">
                    <a:extLst>
                      <a:ext uri="{FF2B5EF4-FFF2-40B4-BE49-F238E27FC236}">
                        <a16:creationId xmlns:a16="http://schemas.microsoft.com/office/drawing/2014/main" id="{F427F7BA-4E6A-3738-2694-95E7FE6ADCF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281869" y="2187771"/>
                    <a:ext cx="208349" cy="1558165"/>
                    <a:chOff x="3001324" y="2514601"/>
                    <a:chExt cx="232756" cy="1740693"/>
                  </a:xfrm>
                </p:grpSpPr>
                <p:grpSp>
                  <p:nvGrpSpPr>
                    <p:cNvPr id="8" name="Grupo 7">
                      <a:extLst>
                        <a:ext uri="{FF2B5EF4-FFF2-40B4-BE49-F238E27FC236}">
                          <a16:creationId xmlns:a16="http://schemas.microsoft.com/office/drawing/2014/main" id="{5C8EF852-7CAE-C748-5B8E-68AB4437DE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01324" y="2563654"/>
                      <a:ext cx="232756" cy="1691640"/>
                      <a:chOff x="2348692" y="1851660"/>
                      <a:chExt cx="232756" cy="1691640"/>
                    </a:xfrm>
                  </p:grpSpPr>
                  <p:sp>
                    <p:nvSpPr>
                      <p:cNvPr id="18" name="Rectángulo 17">
                        <a:extLst>
                          <a:ext uri="{FF2B5EF4-FFF2-40B4-BE49-F238E27FC236}">
                            <a16:creationId xmlns:a16="http://schemas.microsoft.com/office/drawing/2014/main" id="{C1426704-6E00-D795-6EA7-8CC9469E1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185166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9" name="Rectángulo 18">
                        <a:extLst>
                          <a:ext uri="{FF2B5EF4-FFF2-40B4-BE49-F238E27FC236}">
                            <a16:creationId xmlns:a16="http://schemas.microsoft.com/office/drawing/2014/main" id="{447681EC-B156-CC2B-6BE6-C96A07B460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19735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0" name="Rectángulo 19">
                        <a:extLst>
                          <a:ext uri="{FF2B5EF4-FFF2-40B4-BE49-F238E27FC236}">
                            <a16:creationId xmlns:a16="http://schemas.microsoft.com/office/drawing/2014/main" id="{171D875F-EC35-1E3E-FAAE-CA99D7F71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20878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1" name="Rectángulo 20">
                        <a:extLst>
                          <a:ext uri="{FF2B5EF4-FFF2-40B4-BE49-F238E27FC236}">
                            <a16:creationId xmlns:a16="http://schemas.microsoft.com/office/drawing/2014/main" id="{D616D040-7142-E216-2BBE-2F8D33BA0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220980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2" name="Rectángulo 21">
                        <a:extLst>
                          <a:ext uri="{FF2B5EF4-FFF2-40B4-BE49-F238E27FC236}">
                            <a16:creationId xmlns:a16="http://schemas.microsoft.com/office/drawing/2014/main" id="{4C54B836-9F02-4B31-5D2C-8FDB56594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07086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3" name="Rectángulo 22">
                        <a:extLst>
                          <a:ext uri="{FF2B5EF4-FFF2-40B4-BE49-F238E27FC236}">
                            <a16:creationId xmlns:a16="http://schemas.microsoft.com/office/drawing/2014/main" id="{4A48A1BF-969D-FD49-FDB0-37EA4401F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1927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4" name="Rectángulo 23">
                        <a:extLst>
                          <a:ext uri="{FF2B5EF4-FFF2-40B4-BE49-F238E27FC236}">
                            <a16:creationId xmlns:a16="http://schemas.microsoft.com/office/drawing/2014/main" id="{573BDFEF-3C6E-EFCD-D5B7-849E13468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3070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5" name="Rectángulo 24">
                        <a:extLst>
                          <a:ext uri="{FF2B5EF4-FFF2-40B4-BE49-F238E27FC236}">
                            <a16:creationId xmlns:a16="http://schemas.microsoft.com/office/drawing/2014/main" id="{C26F0C60-07AE-B7EC-0127-BB719515B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42900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26" name="Rectángulo 25">
                        <a:extLst>
                          <a:ext uri="{FF2B5EF4-FFF2-40B4-BE49-F238E27FC236}">
                            <a16:creationId xmlns:a16="http://schemas.microsoft.com/office/drawing/2014/main" id="{1102B5C6-45F3-D9A1-B35E-D0CDBBA68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8692" y="2266950"/>
                        <a:ext cx="232756" cy="73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s-ES" sz="1400" b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.</a:t>
                        </a:r>
                        <a:br>
                          <a:rPr lang="es-ES" sz="1400" b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a:br>
                        <a:r>
                          <a:rPr lang="es-ES" sz="14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.</a:t>
                        </a:r>
                      </a:p>
                      <a:p>
                        <a:pPr algn="ctr"/>
                        <a:r>
                          <a:rPr lang="es-ES" sz="1400" b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.</a:t>
                        </a:r>
                      </a:p>
                    </p:txBody>
                  </p:sp>
                </p:grpSp>
                <p:grpSp>
                  <p:nvGrpSpPr>
                    <p:cNvPr id="9" name="Grupo 8">
                      <a:extLst>
                        <a:ext uri="{FF2B5EF4-FFF2-40B4-BE49-F238E27FC236}">
                          <a16:creationId xmlns:a16="http://schemas.microsoft.com/office/drawing/2014/main" id="{E5CAD7E4-7FAC-CE6A-50B9-ED5FE047FC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9780" y="2514601"/>
                      <a:ext cx="114300" cy="1691640"/>
                      <a:chOff x="2407920" y="1851660"/>
                      <a:chExt cx="114300" cy="1691640"/>
                    </a:xfrm>
                  </p:grpSpPr>
                  <p:sp>
                    <p:nvSpPr>
                      <p:cNvPr id="10" name="Rectángulo 9">
                        <a:extLst>
                          <a:ext uri="{FF2B5EF4-FFF2-40B4-BE49-F238E27FC236}">
                            <a16:creationId xmlns:a16="http://schemas.microsoft.com/office/drawing/2014/main" id="{1AD14F3C-1A83-A449-16BC-87E0E345E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185166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1" name="Rectángulo 10">
                        <a:extLst>
                          <a:ext uri="{FF2B5EF4-FFF2-40B4-BE49-F238E27FC236}">
                            <a16:creationId xmlns:a16="http://schemas.microsoft.com/office/drawing/2014/main" id="{C9D9D105-9F1D-4798-5FE5-BAA0AC7A4D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19735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2" name="Rectángulo 11">
                        <a:extLst>
                          <a:ext uri="{FF2B5EF4-FFF2-40B4-BE49-F238E27FC236}">
                            <a16:creationId xmlns:a16="http://schemas.microsoft.com/office/drawing/2014/main" id="{4A284D59-E9AE-BFFC-BF7E-28993FFE2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20878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3" name="Rectángulo 12">
                        <a:extLst>
                          <a:ext uri="{FF2B5EF4-FFF2-40B4-BE49-F238E27FC236}">
                            <a16:creationId xmlns:a16="http://schemas.microsoft.com/office/drawing/2014/main" id="{FF793164-998C-036B-BA5F-56CD940E42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220980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4" name="Rectángulo 13">
                        <a:extLst>
                          <a:ext uri="{FF2B5EF4-FFF2-40B4-BE49-F238E27FC236}">
                            <a16:creationId xmlns:a16="http://schemas.microsoft.com/office/drawing/2014/main" id="{137EB527-E454-6B87-49A2-5D7FBF2FD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07086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5" name="Rectángulo 14">
                        <a:extLst>
                          <a:ext uri="{FF2B5EF4-FFF2-40B4-BE49-F238E27FC236}">
                            <a16:creationId xmlns:a16="http://schemas.microsoft.com/office/drawing/2014/main" id="{B4B2AC18-4D21-3088-361A-A8BD928BD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1927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6" name="Rectángulo 15">
                        <a:extLst>
                          <a:ext uri="{FF2B5EF4-FFF2-40B4-BE49-F238E27FC236}">
                            <a16:creationId xmlns:a16="http://schemas.microsoft.com/office/drawing/2014/main" id="{0AA17C69-8EFA-0E6C-C67C-1A1810EE4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30708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  <p:sp>
                    <p:nvSpPr>
                      <p:cNvPr id="17" name="Rectángulo 16">
                        <a:extLst>
                          <a:ext uri="{FF2B5EF4-FFF2-40B4-BE49-F238E27FC236}">
                            <a16:creationId xmlns:a16="http://schemas.microsoft.com/office/drawing/2014/main" id="{B4660C93-811A-D811-2380-7B4530751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7920" y="3429000"/>
                        <a:ext cx="114300" cy="1143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</p:grpSp>
              </p:grpSp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3AFC42C2-FDAC-2BE4-5A30-7A8F7DD8F7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612" y="2962351"/>
                    <a:ext cx="4603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PE" sz="1400" dirty="0"/>
                      <a:t>3*n</a:t>
                    </a:r>
                  </a:p>
                </p:txBody>
              </p:sp>
            </p:grpSp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BE73D113-2624-09ED-CEE0-0348A9BF3839}"/>
                    </a:ext>
                  </a:extLst>
                </p:cNvPr>
                <p:cNvGrpSpPr/>
                <p:nvPr/>
              </p:nvGrpSpPr>
              <p:grpSpPr>
                <a:xfrm rot="16200000">
                  <a:off x="1613829" y="3151326"/>
                  <a:ext cx="208349" cy="1514256"/>
                  <a:chOff x="2348692" y="1851660"/>
                  <a:chExt cx="232756" cy="1691640"/>
                </a:xfrm>
              </p:grpSpPr>
              <p:sp>
                <p:nvSpPr>
                  <p:cNvPr id="61" name="Rectángulo 60">
                    <a:extLst>
                      <a:ext uri="{FF2B5EF4-FFF2-40B4-BE49-F238E27FC236}">
                        <a16:creationId xmlns:a16="http://schemas.microsoft.com/office/drawing/2014/main" id="{A01C59FE-BBE3-8F67-FB72-1E8E6857B8F7}"/>
                      </a:ext>
                    </a:extLst>
                  </p:cNvPr>
                  <p:cNvSpPr/>
                  <p:nvPr/>
                </p:nvSpPr>
                <p:spPr>
                  <a:xfrm>
                    <a:off x="2407920" y="185166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2" name="Rectángulo 61">
                    <a:extLst>
                      <a:ext uri="{FF2B5EF4-FFF2-40B4-BE49-F238E27FC236}">
                        <a16:creationId xmlns:a16="http://schemas.microsoft.com/office/drawing/2014/main" id="{4EE198BA-AF10-69D3-1DD8-373B041898ED}"/>
                      </a:ext>
                    </a:extLst>
                  </p:cNvPr>
                  <p:cNvSpPr/>
                  <p:nvPr/>
                </p:nvSpPr>
                <p:spPr>
                  <a:xfrm>
                    <a:off x="2407920" y="197358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3" name="Rectángulo 62">
                    <a:extLst>
                      <a:ext uri="{FF2B5EF4-FFF2-40B4-BE49-F238E27FC236}">
                        <a16:creationId xmlns:a16="http://schemas.microsoft.com/office/drawing/2014/main" id="{5CA7BE19-8343-A75A-14B7-C5DEBDBF9867}"/>
                      </a:ext>
                    </a:extLst>
                  </p:cNvPr>
                  <p:cNvSpPr/>
                  <p:nvPr/>
                </p:nvSpPr>
                <p:spPr>
                  <a:xfrm>
                    <a:off x="2407920" y="208788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4" name="Rectángulo 63">
                    <a:extLst>
                      <a:ext uri="{FF2B5EF4-FFF2-40B4-BE49-F238E27FC236}">
                        <a16:creationId xmlns:a16="http://schemas.microsoft.com/office/drawing/2014/main" id="{0F7CAF6E-C250-784A-EF24-BDF70416B01B}"/>
                      </a:ext>
                    </a:extLst>
                  </p:cNvPr>
                  <p:cNvSpPr/>
                  <p:nvPr/>
                </p:nvSpPr>
                <p:spPr>
                  <a:xfrm>
                    <a:off x="2407920" y="220980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5" name="Rectángulo 64">
                    <a:extLst>
                      <a:ext uri="{FF2B5EF4-FFF2-40B4-BE49-F238E27FC236}">
                        <a16:creationId xmlns:a16="http://schemas.microsoft.com/office/drawing/2014/main" id="{A4EB1870-0D11-5B06-EF64-DFE2A18EC099}"/>
                      </a:ext>
                    </a:extLst>
                  </p:cNvPr>
                  <p:cNvSpPr/>
                  <p:nvPr/>
                </p:nvSpPr>
                <p:spPr>
                  <a:xfrm>
                    <a:off x="2407920" y="307086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6" name="Rectángulo 65">
                    <a:extLst>
                      <a:ext uri="{FF2B5EF4-FFF2-40B4-BE49-F238E27FC236}">
                        <a16:creationId xmlns:a16="http://schemas.microsoft.com/office/drawing/2014/main" id="{BAEEEC8F-CE3F-BF44-C591-23F848DF0802}"/>
                      </a:ext>
                    </a:extLst>
                  </p:cNvPr>
                  <p:cNvSpPr/>
                  <p:nvPr/>
                </p:nvSpPr>
                <p:spPr>
                  <a:xfrm>
                    <a:off x="2407920" y="319278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7" name="Rectángulo 66">
                    <a:extLst>
                      <a:ext uri="{FF2B5EF4-FFF2-40B4-BE49-F238E27FC236}">
                        <a16:creationId xmlns:a16="http://schemas.microsoft.com/office/drawing/2014/main" id="{AAB8712B-2512-75B0-1868-8829E4C05DD7}"/>
                      </a:ext>
                    </a:extLst>
                  </p:cNvPr>
                  <p:cNvSpPr/>
                  <p:nvPr/>
                </p:nvSpPr>
                <p:spPr>
                  <a:xfrm>
                    <a:off x="2407920" y="330708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8" name="Rectángulo 67">
                    <a:extLst>
                      <a:ext uri="{FF2B5EF4-FFF2-40B4-BE49-F238E27FC236}">
                        <a16:creationId xmlns:a16="http://schemas.microsoft.com/office/drawing/2014/main" id="{308FAD01-A886-9F6D-C749-B36B607A74BF}"/>
                      </a:ext>
                    </a:extLst>
                  </p:cNvPr>
                  <p:cNvSpPr/>
                  <p:nvPr/>
                </p:nvSpPr>
                <p:spPr>
                  <a:xfrm>
                    <a:off x="2407920" y="3429000"/>
                    <a:ext cx="114300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69" name="Rectángulo 68">
                    <a:extLst>
                      <a:ext uri="{FF2B5EF4-FFF2-40B4-BE49-F238E27FC236}">
                        <a16:creationId xmlns:a16="http://schemas.microsoft.com/office/drawing/2014/main" id="{0D510E70-4534-6405-4B57-E6834ED12E7C}"/>
                      </a:ext>
                    </a:extLst>
                  </p:cNvPr>
                  <p:cNvSpPr/>
                  <p:nvPr/>
                </p:nvSpPr>
                <p:spPr>
                  <a:xfrm>
                    <a:off x="2348692" y="2266950"/>
                    <a:ext cx="232756" cy="7386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s-E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.</a:t>
                    </a:r>
                    <a:br>
                      <a:rPr lang="es-E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</a:br>
                    <a:r>
                      <a:rPr lang="es-ES" sz="1400" b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.</a:t>
                    </a:r>
                  </a:p>
                  <a:p>
                    <a:pPr algn="ctr"/>
                    <a:r>
                      <a:rPr lang="es-E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.</a:t>
                    </a:r>
                  </a:p>
                </p:txBody>
              </p:sp>
            </p:grpSp>
            <p:grpSp>
              <p:nvGrpSpPr>
                <p:cNvPr id="156" name="Grupo 155">
                  <a:extLst>
                    <a:ext uri="{FF2B5EF4-FFF2-40B4-BE49-F238E27FC236}">
                      <a16:creationId xmlns:a16="http://schemas.microsoft.com/office/drawing/2014/main" id="{6137A9DA-85C2-027F-5E2C-1D0055275A23}"/>
                    </a:ext>
                  </a:extLst>
                </p:cNvPr>
                <p:cNvGrpSpPr/>
                <p:nvPr/>
              </p:nvGrpSpPr>
              <p:grpSpPr>
                <a:xfrm>
                  <a:off x="916965" y="3606902"/>
                  <a:ext cx="1514740" cy="299691"/>
                  <a:chOff x="1640493" y="3582234"/>
                  <a:chExt cx="1514740" cy="299691"/>
                </a:xfrm>
              </p:grpSpPr>
              <p:grpSp>
                <p:nvGrpSpPr>
                  <p:cNvPr id="33" name="Grupo 32">
                    <a:extLst>
                      <a:ext uri="{FF2B5EF4-FFF2-40B4-BE49-F238E27FC236}">
                        <a16:creationId xmlns:a16="http://schemas.microsoft.com/office/drawing/2014/main" id="{8CC7A461-0623-2618-4D59-4E62E3B8947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5" y="3073640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34" name="Rectángulo 33">
                      <a:extLst>
                        <a:ext uri="{FF2B5EF4-FFF2-40B4-BE49-F238E27FC236}">
                          <a16:creationId xmlns:a16="http://schemas.microsoft.com/office/drawing/2014/main" id="{515A0AFA-D916-BCC4-2F01-851C7FCDC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37" name="Rectángulo 36">
                      <a:extLst>
                        <a:ext uri="{FF2B5EF4-FFF2-40B4-BE49-F238E27FC236}">
                          <a16:creationId xmlns:a16="http://schemas.microsoft.com/office/drawing/2014/main" id="{8070940C-6A25-5092-DF92-34AF4E1F0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39" name="Rectángulo 38">
                      <a:extLst>
                        <a:ext uri="{FF2B5EF4-FFF2-40B4-BE49-F238E27FC236}">
                          <a16:creationId xmlns:a16="http://schemas.microsoft.com/office/drawing/2014/main" id="{C6C64CBC-3858-972F-B3F2-A20331324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56" name="Rectángulo 55">
                      <a:extLst>
                        <a:ext uri="{FF2B5EF4-FFF2-40B4-BE49-F238E27FC236}">
                          <a16:creationId xmlns:a16="http://schemas.microsoft.com/office/drawing/2014/main" id="{C9D8DFB0-3302-BB30-1FDA-4296D1BA9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57" name="Rectángulo 56">
                      <a:extLst>
                        <a:ext uri="{FF2B5EF4-FFF2-40B4-BE49-F238E27FC236}">
                          <a16:creationId xmlns:a16="http://schemas.microsoft.com/office/drawing/2014/main" id="{C3293C6F-690F-D17B-758E-54432873C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58" name="Rectángulo 57">
                      <a:extLst>
                        <a:ext uri="{FF2B5EF4-FFF2-40B4-BE49-F238E27FC236}">
                          <a16:creationId xmlns:a16="http://schemas.microsoft.com/office/drawing/2014/main" id="{E7457466-E1AA-8B74-6AF6-DB7DCCAB2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59" name="Rectángulo 58">
                      <a:extLst>
                        <a:ext uri="{FF2B5EF4-FFF2-40B4-BE49-F238E27FC236}">
                          <a16:creationId xmlns:a16="http://schemas.microsoft.com/office/drawing/2014/main" id="{03685ABE-3A7F-FFB1-C2B1-96778D5B9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60" name="Rectángulo 59">
                      <a:extLst>
                        <a:ext uri="{FF2B5EF4-FFF2-40B4-BE49-F238E27FC236}">
                          <a16:creationId xmlns:a16="http://schemas.microsoft.com/office/drawing/2014/main" id="{1E08D2BF-7A6D-9098-590E-D013BE321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71" name="Grupo 70">
                    <a:extLst>
                      <a:ext uri="{FF2B5EF4-FFF2-40B4-BE49-F238E27FC236}">
                        <a16:creationId xmlns:a16="http://schemas.microsoft.com/office/drawing/2014/main" id="{9E6E7E7D-9226-F67F-6D8E-2B562BE3EBD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4" y="2977028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72" name="Rectángulo 71">
                      <a:extLst>
                        <a:ext uri="{FF2B5EF4-FFF2-40B4-BE49-F238E27FC236}">
                          <a16:creationId xmlns:a16="http://schemas.microsoft.com/office/drawing/2014/main" id="{4FE2E1DC-E551-2AAB-05C7-54170060C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3" name="Rectángulo 72">
                      <a:extLst>
                        <a:ext uri="{FF2B5EF4-FFF2-40B4-BE49-F238E27FC236}">
                          <a16:creationId xmlns:a16="http://schemas.microsoft.com/office/drawing/2014/main" id="{5D9A64B7-14B8-F2CB-5BB4-BA258E265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4" name="Rectángulo 73">
                      <a:extLst>
                        <a:ext uri="{FF2B5EF4-FFF2-40B4-BE49-F238E27FC236}">
                          <a16:creationId xmlns:a16="http://schemas.microsoft.com/office/drawing/2014/main" id="{5360E8C4-038A-995E-A8A4-DF28AA6C9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5" name="Rectángulo 74">
                      <a:extLst>
                        <a:ext uri="{FF2B5EF4-FFF2-40B4-BE49-F238E27FC236}">
                          <a16:creationId xmlns:a16="http://schemas.microsoft.com/office/drawing/2014/main" id="{8FDF23AC-A0E1-AB01-A954-1F3DFF779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6" name="Rectángulo 75">
                      <a:extLst>
                        <a:ext uri="{FF2B5EF4-FFF2-40B4-BE49-F238E27FC236}">
                          <a16:creationId xmlns:a16="http://schemas.microsoft.com/office/drawing/2014/main" id="{2BC2007B-308A-2D11-AADF-CC8B93EF2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7" name="Rectángulo 76">
                      <a:extLst>
                        <a:ext uri="{FF2B5EF4-FFF2-40B4-BE49-F238E27FC236}">
                          <a16:creationId xmlns:a16="http://schemas.microsoft.com/office/drawing/2014/main" id="{665DA830-389E-5443-F4AA-420E2BA3C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8" name="Rectángulo 77">
                      <a:extLst>
                        <a:ext uri="{FF2B5EF4-FFF2-40B4-BE49-F238E27FC236}">
                          <a16:creationId xmlns:a16="http://schemas.microsoft.com/office/drawing/2014/main" id="{751A3A8A-F3D2-EE09-293B-1F3B40B3F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79" name="Rectángulo 78">
                      <a:extLst>
                        <a:ext uri="{FF2B5EF4-FFF2-40B4-BE49-F238E27FC236}">
                          <a16:creationId xmlns:a16="http://schemas.microsoft.com/office/drawing/2014/main" id="{CF11124E-E9F9-D84C-81BB-BB6F3486E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142" name="Grupo 141">
                    <a:extLst>
                      <a:ext uri="{FF2B5EF4-FFF2-40B4-BE49-F238E27FC236}">
                        <a16:creationId xmlns:a16="http://schemas.microsoft.com/office/drawing/2014/main" id="{4B3FCD43-C1BB-6C60-04D3-8D1889299FF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948" y="2876263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43" name="Rectángulo 142">
                      <a:extLst>
                        <a:ext uri="{FF2B5EF4-FFF2-40B4-BE49-F238E27FC236}">
                          <a16:creationId xmlns:a16="http://schemas.microsoft.com/office/drawing/2014/main" id="{CD8E858F-BB78-2AD2-64EF-95804AAD5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45" name="Rectángulo 144">
                      <a:extLst>
                        <a:ext uri="{FF2B5EF4-FFF2-40B4-BE49-F238E27FC236}">
                          <a16:creationId xmlns:a16="http://schemas.microsoft.com/office/drawing/2014/main" id="{D6AB1845-9B99-1E82-4E6A-A8A6C2FFD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46" name="Rectángulo 145">
                      <a:extLst>
                        <a:ext uri="{FF2B5EF4-FFF2-40B4-BE49-F238E27FC236}">
                          <a16:creationId xmlns:a16="http://schemas.microsoft.com/office/drawing/2014/main" id="{F3A720D7-8608-23CD-CAF7-EF4E50846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48" name="Rectángulo 147">
                      <a:extLst>
                        <a:ext uri="{FF2B5EF4-FFF2-40B4-BE49-F238E27FC236}">
                          <a16:creationId xmlns:a16="http://schemas.microsoft.com/office/drawing/2014/main" id="{39134718-2764-9D71-62D1-CD66E6211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49" name="Rectángulo 148">
                      <a:extLst>
                        <a:ext uri="{FF2B5EF4-FFF2-40B4-BE49-F238E27FC236}">
                          <a16:creationId xmlns:a16="http://schemas.microsoft.com/office/drawing/2014/main" id="{4117A714-969F-0C3D-94F8-AD7FED12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53" name="Rectángulo 152">
                      <a:extLst>
                        <a:ext uri="{FF2B5EF4-FFF2-40B4-BE49-F238E27FC236}">
                          <a16:creationId xmlns:a16="http://schemas.microsoft.com/office/drawing/2014/main" id="{2A44887E-FFA8-604D-D5D6-387DFD162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54" name="Rectángulo 153">
                      <a:extLst>
                        <a:ext uri="{FF2B5EF4-FFF2-40B4-BE49-F238E27FC236}">
                          <a16:creationId xmlns:a16="http://schemas.microsoft.com/office/drawing/2014/main" id="{A6BAA078-1B3F-326E-5EB4-27699DA9B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55" name="Rectángulo 154">
                      <a:extLst>
                        <a:ext uri="{FF2B5EF4-FFF2-40B4-BE49-F238E27FC236}">
                          <a16:creationId xmlns:a16="http://schemas.microsoft.com/office/drawing/2014/main" id="{0DEB061F-3DC4-A1B6-3429-8A601EE9B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C7E2D0C1-6D53-2620-35B2-D4256878FDDE}"/>
                    </a:ext>
                  </a:extLst>
                </p:cNvPr>
                <p:cNvGrpSpPr/>
                <p:nvPr/>
              </p:nvGrpSpPr>
              <p:grpSpPr>
                <a:xfrm>
                  <a:off x="894069" y="3581387"/>
                  <a:ext cx="1514740" cy="299691"/>
                  <a:chOff x="1640493" y="3582234"/>
                  <a:chExt cx="1514740" cy="299691"/>
                </a:xfrm>
              </p:grpSpPr>
              <p:grpSp>
                <p:nvGrpSpPr>
                  <p:cNvPr id="158" name="Grupo 157">
                    <a:extLst>
                      <a:ext uri="{FF2B5EF4-FFF2-40B4-BE49-F238E27FC236}">
                        <a16:creationId xmlns:a16="http://schemas.microsoft.com/office/drawing/2014/main" id="{7F06B1C9-410E-F3BF-437F-5ADECCECBD4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5" y="3073640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77" name="Rectángulo 176">
                      <a:extLst>
                        <a:ext uri="{FF2B5EF4-FFF2-40B4-BE49-F238E27FC236}">
                          <a16:creationId xmlns:a16="http://schemas.microsoft.com/office/drawing/2014/main" id="{E657C899-50C6-A51E-80B8-3779748E1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8" name="Rectángulo 177">
                      <a:extLst>
                        <a:ext uri="{FF2B5EF4-FFF2-40B4-BE49-F238E27FC236}">
                          <a16:creationId xmlns:a16="http://schemas.microsoft.com/office/drawing/2014/main" id="{8D81EAAC-FDF6-08C7-BC8E-475970191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9" name="Rectángulo 178">
                      <a:extLst>
                        <a:ext uri="{FF2B5EF4-FFF2-40B4-BE49-F238E27FC236}">
                          <a16:creationId xmlns:a16="http://schemas.microsoft.com/office/drawing/2014/main" id="{23534330-22B2-FC4C-38B0-B826D0401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80" name="Rectángulo 179">
                      <a:extLst>
                        <a:ext uri="{FF2B5EF4-FFF2-40B4-BE49-F238E27FC236}">
                          <a16:creationId xmlns:a16="http://schemas.microsoft.com/office/drawing/2014/main" id="{4F56F36C-98A3-B615-D86A-F18D6A2C7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81" name="Rectángulo 180">
                      <a:extLst>
                        <a:ext uri="{FF2B5EF4-FFF2-40B4-BE49-F238E27FC236}">
                          <a16:creationId xmlns:a16="http://schemas.microsoft.com/office/drawing/2014/main" id="{5FD97C43-6F26-890F-8D12-F846003EB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82" name="Rectángulo 181">
                      <a:extLst>
                        <a:ext uri="{FF2B5EF4-FFF2-40B4-BE49-F238E27FC236}">
                          <a16:creationId xmlns:a16="http://schemas.microsoft.com/office/drawing/2014/main" id="{C332F9A1-3E77-685F-8643-71A7E26FB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83" name="Rectángulo 182">
                      <a:extLst>
                        <a:ext uri="{FF2B5EF4-FFF2-40B4-BE49-F238E27FC236}">
                          <a16:creationId xmlns:a16="http://schemas.microsoft.com/office/drawing/2014/main" id="{DACB76A6-6DF3-5A12-ACC1-E29B579D2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84" name="Rectángulo 183">
                      <a:extLst>
                        <a:ext uri="{FF2B5EF4-FFF2-40B4-BE49-F238E27FC236}">
                          <a16:creationId xmlns:a16="http://schemas.microsoft.com/office/drawing/2014/main" id="{FD9B8067-813F-C849-6D20-04C0316BE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159" name="Grupo 158">
                    <a:extLst>
                      <a:ext uri="{FF2B5EF4-FFF2-40B4-BE49-F238E27FC236}">
                        <a16:creationId xmlns:a16="http://schemas.microsoft.com/office/drawing/2014/main" id="{D1FDD7C3-64D9-97FF-582F-1F5D5E79D8F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4" y="2977028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69" name="Rectángulo 168">
                      <a:extLst>
                        <a:ext uri="{FF2B5EF4-FFF2-40B4-BE49-F238E27FC236}">
                          <a16:creationId xmlns:a16="http://schemas.microsoft.com/office/drawing/2014/main" id="{771D2E13-B931-0E92-8574-0D838E987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0" name="Rectángulo 169">
                      <a:extLst>
                        <a:ext uri="{FF2B5EF4-FFF2-40B4-BE49-F238E27FC236}">
                          <a16:creationId xmlns:a16="http://schemas.microsoft.com/office/drawing/2014/main" id="{1C35881C-E56A-E6E2-B564-1CEE79081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1" name="Rectángulo 170">
                      <a:extLst>
                        <a:ext uri="{FF2B5EF4-FFF2-40B4-BE49-F238E27FC236}">
                          <a16:creationId xmlns:a16="http://schemas.microsoft.com/office/drawing/2014/main" id="{A502D120-4D56-4AD7-6923-0732E33F3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2" name="Rectángulo 171">
                      <a:extLst>
                        <a:ext uri="{FF2B5EF4-FFF2-40B4-BE49-F238E27FC236}">
                          <a16:creationId xmlns:a16="http://schemas.microsoft.com/office/drawing/2014/main" id="{9272A019-8AC1-386F-C1F7-1D404B4C4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3" name="Rectángulo 172">
                      <a:extLst>
                        <a:ext uri="{FF2B5EF4-FFF2-40B4-BE49-F238E27FC236}">
                          <a16:creationId xmlns:a16="http://schemas.microsoft.com/office/drawing/2014/main" id="{EC91FBF9-DB96-F533-DF90-100F68544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4" name="Rectángulo 173">
                      <a:extLst>
                        <a:ext uri="{FF2B5EF4-FFF2-40B4-BE49-F238E27FC236}">
                          <a16:creationId xmlns:a16="http://schemas.microsoft.com/office/drawing/2014/main" id="{03464DA6-D24A-B053-7349-BACCBD7AD0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5" name="Rectángulo 174">
                      <a:extLst>
                        <a:ext uri="{FF2B5EF4-FFF2-40B4-BE49-F238E27FC236}">
                          <a16:creationId xmlns:a16="http://schemas.microsoft.com/office/drawing/2014/main" id="{9BA50D85-530D-5AFB-CBCD-937C8B5B8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76" name="Rectángulo 175">
                      <a:extLst>
                        <a:ext uri="{FF2B5EF4-FFF2-40B4-BE49-F238E27FC236}">
                          <a16:creationId xmlns:a16="http://schemas.microsoft.com/office/drawing/2014/main" id="{6477575C-A168-417D-1BC3-83B376B6F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160" name="Grupo 159">
                    <a:extLst>
                      <a:ext uri="{FF2B5EF4-FFF2-40B4-BE49-F238E27FC236}">
                        <a16:creationId xmlns:a16="http://schemas.microsoft.com/office/drawing/2014/main" id="{F92F199D-1747-2D56-3691-8725A3C0BC4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948" y="2876263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61" name="Rectángulo 160">
                      <a:extLst>
                        <a:ext uri="{FF2B5EF4-FFF2-40B4-BE49-F238E27FC236}">
                          <a16:creationId xmlns:a16="http://schemas.microsoft.com/office/drawing/2014/main" id="{FE454C1B-AB46-1266-8348-C8EAFFF37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2" name="Rectángulo 161">
                      <a:extLst>
                        <a:ext uri="{FF2B5EF4-FFF2-40B4-BE49-F238E27FC236}">
                          <a16:creationId xmlns:a16="http://schemas.microsoft.com/office/drawing/2014/main" id="{84AF69E2-FB64-9FBB-D892-4575DDA97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3" name="Rectángulo 162">
                      <a:extLst>
                        <a:ext uri="{FF2B5EF4-FFF2-40B4-BE49-F238E27FC236}">
                          <a16:creationId xmlns:a16="http://schemas.microsoft.com/office/drawing/2014/main" id="{E65E62D4-724A-10D7-2AA9-1D0F98B33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4" name="Rectángulo 163">
                      <a:extLst>
                        <a:ext uri="{FF2B5EF4-FFF2-40B4-BE49-F238E27FC236}">
                          <a16:creationId xmlns:a16="http://schemas.microsoft.com/office/drawing/2014/main" id="{A439E275-73D4-87B6-EF86-EAE480F84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5" name="Rectángulo 164">
                      <a:extLst>
                        <a:ext uri="{FF2B5EF4-FFF2-40B4-BE49-F238E27FC236}">
                          <a16:creationId xmlns:a16="http://schemas.microsoft.com/office/drawing/2014/main" id="{25B2B9C6-1AD5-E5B3-D803-411D8E21F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6" name="Rectángulo 165">
                      <a:extLst>
                        <a:ext uri="{FF2B5EF4-FFF2-40B4-BE49-F238E27FC236}">
                          <a16:creationId xmlns:a16="http://schemas.microsoft.com/office/drawing/2014/main" id="{76BC4B45-3F15-48DA-7CBF-3F156E98F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7" name="Rectángulo 166">
                      <a:extLst>
                        <a:ext uri="{FF2B5EF4-FFF2-40B4-BE49-F238E27FC236}">
                          <a16:creationId xmlns:a16="http://schemas.microsoft.com/office/drawing/2014/main" id="{78CDC253-D258-C1DE-6B46-FBF027885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68" name="Rectángulo 167">
                      <a:extLst>
                        <a:ext uri="{FF2B5EF4-FFF2-40B4-BE49-F238E27FC236}">
                          <a16:creationId xmlns:a16="http://schemas.microsoft.com/office/drawing/2014/main" id="{1A0CB852-EC3D-5F6A-39C9-2C7E3B7B0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grpSp>
              <p:nvGrpSpPr>
                <p:cNvPr id="185" name="Grupo 184">
                  <a:extLst>
                    <a:ext uri="{FF2B5EF4-FFF2-40B4-BE49-F238E27FC236}">
                      <a16:creationId xmlns:a16="http://schemas.microsoft.com/office/drawing/2014/main" id="{AE85FA6C-6024-55D0-5263-7231B875945F}"/>
                    </a:ext>
                  </a:extLst>
                </p:cNvPr>
                <p:cNvGrpSpPr/>
                <p:nvPr/>
              </p:nvGrpSpPr>
              <p:grpSpPr>
                <a:xfrm>
                  <a:off x="869478" y="3555950"/>
                  <a:ext cx="1514740" cy="299691"/>
                  <a:chOff x="1640493" y="3582234"/>
                  <a:chExt cx="1514740" cy="299691"/>
                </a:xfrm>
              </p:grpSpPr>
              <p:grpSp>
                <p:nvGrpSpPr>
                  <p:cNvPr id="186" name="Grupo 185">
                    <a:extLst>
                      <a:ext uri="{FF2B5EF4-FFF2-40B4-BE49-F238E27FC236}">
                        <a16:creationId xmlns:a16="http://schemas.microsoft.com/office/drawing/2014/main" id="{B7BF066D-8ABA-8EBD-8E98-62E025AE82B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5" y="3073640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205" name="Rectángulo 204">
                      <a:extLst>
                        <a:ext uri="{FF2B5EF4-FFF2-40B4-BE49-F238E27FC236}">
                          <a16:creationId xmlns:a16="http://schemas.microsoft.com/office/drawing/2014/main" id="{328EBC54-9C98-59BC-B09D-ECE4640BC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6" name="Rectángulo 205">
                      <a:extLst>
                        <a:ext uri="{FF2B5EF4-FFF2-40B4-BE49-F238E27FC236}">
                          <a16:creationId xmlns:a16="http://schemas.microsoft.com/office/drawing/2014/main" id="{CD06575E-FBA4-4273-167C-DD23479C6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7" name="Rectángulo 206">
                      <a:extLst>
                        <a:ext uri="{FF2B5EF4-FFF2-40B4-BE49-F238E27FC236}">
                          <a16:creationId xmlns:a16="http://schemas.microsoft.com/office/drawing/2014/main" id="{D48A9899-5211-7D68-F49B-66F61157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8" name="Rectángulo 207">
                      <a:extLst>
                        <a:ext uri="{FF2B5EF4-FFF2-40B4-BE49-F238E27FC236}">
                          <a16:creationId xmlns:a16="http://schemas.microsoft.com/office/drawing/2014/main" id="{18877328-C9B0-752C-EA02-793DB8935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9" name="Rectángulo 208">
                      <a:extLst>
                        <a:ext uri="{FF2B5EF4-FFF2-40B4-BE49-F238E27FC236}">
                          <a16:creationId xmlns:a16="http://schemas.microsoft.com/office/drawing/2014/main" id="{9E0D1652-D7E9-3F70-1667-776C16217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10" name="Rectángulo 209">
                      <a:extLst>
                        <a:ext uri="{FF2B5EF4-FFF2-40B4-BE49-F238E27FC236}">
                          <a16:creationId xmlns:a16="http://schemas.microsoft.com/office/drawing/2014/main" id="{F1B86B73-5BAC-75A9-8174-13ACD15D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11" name="Rectángulo 210">
                      <a:extLst>
                        <a:ext uri="{FF2B5EF4-FFF2-40B4-BE49-F238E27FC236}">
                          <a16:creationId xmlns:a16="http://schemas.microsoft.com/office/drawing/2014/main" id="{4A354988-4557-9F13-05E4-076F89BE1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12" name="Rectángulo 211">
                      <a:extLst>
                        <a:ext uri="{FF2B5EF4-FFF2-40B4-BE49-F238E27FC236}">
                          <a16:creationId xmlns:a16="http://schemas.microsoft.com/office/drawing/2014/main" id="{65AAFE84-C915-A596-D873-3B1086146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187" name="Grupo 186">
                    <a:extLst>
                      <a:ext uri="{FF2B5EF4-FFF2-40B4-BE49-F238E27FC236}">
                        <a16:creationId xmlns:a16="http://schemas.microsoft.com/office/drawing/2014/main" id="{507912D8-C8F6-1B7A-0CEE-A1CE65974AA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464" y="2977028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97" name="Rectángulo 196">
                      <a:extLst>
                        <a:ext uri="{FF2B5EF4-FFF2-40B4-BE49-F238E27FC236}">
                          <a16:creationId xmlns:a16="http://schemas.microsoft.com/office/drawing/2014/main" id="{06703769-B393-E6BF-2A70-0C7CA5800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8" name="Rectángulo 197">
                      <a:extLst>
                        <a:ext uri="{FF2B5EF4-FFF2-40B4-BE49-F238E27FC236}">
                          <a16:creationId xmlns:a16="http://schemas.microsoft.com/office/drawing/2014/main" id="{0B464ADE-4D4C-BBDB-3461-73B48C00E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9" name="Rectángulo 198">
                      <a:extLst>
                        <a:ext uri="{FF2B5EF4-FFF2-40B4-BE49-F238E27FC236}">
                          <a16:creationId xmlns:a16="http://schemas.microsoft.com/office/drawing/2014/main" id="{D93136B5-66D0-6856-18C3-9513E8C71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0" name="Rectángulo 199">
                      <a:extLst>
                        <a:ext uri="{FF2B5EF4-FFF2-40B4-BE49-F238E27FC236}">
                          <a16:creationId xmlns:a16="http://schemas.microsoft.com/office/drawing/2014/main" id="{9D234736-583B-8B6B-CAB7-88377E122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1" name="Rectángulo 200">
                      <a:extLst>
                        <a:ext uri="{FF2B5EF4-FFF2-40B4-BE49-F238E27FC236}">
                          <a16:creationId xmlns:a16="http://schemas.microsoft.com/office/drawing/2014/main" id="{44CA18BF-F728-E2CC-8762-86BED99F5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2" name="Rectángulo 201">
                      <a:extLst>
                        <a:ext uri="{FF2B5EF4-FFF2-40B4-BE49-F238E27FC236}">
                          <a16:creationId xmlns:a16="http://schemas.microsoft.com/office/drawing/2014/main" id="{301E1A5F-363A-8B89-9442-130472E77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3" name="Rectángulo 202">
                      <a:extLst>
                        <a:ext uri="{FF2B5EF4-FFF2-40B4-BE49-F238E27FC236}">
                          <a16:creationId xmlns:a16="http://schemas.microsoft.com/office/drawing/2014/main" id="{9D788204-490F-4BD6-C4BC-735CCFA83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04" name="Rectángulo 203">
                      <a:extLst>
                        <a:ext uri="{FF2B5EF4-FFF2-40B4-BE49-F238E27FC236}">
                          <a16:creationId xmlns:a16="http://schemas.microsoft.com/office/drawing/2014/main" id="{0B550FC0-0335-A840-A0C7-13FB06D2F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  <p:grpSp>
                <p:nvGrpSpPr>
                  <p:cNvPr id="188" name="Grupo 187">
                    <a:extLst>
                      <a:ext uri="{FF2B5EF4-FFF2-40B4-BE49-F238E27FC236}">
                        <a16:creationId xmlns:a16="http://schemas.microsoft.com/office/drawing/2014/main" id="{9D61F18E-25C7-F4E3-5F73-6AC02237D23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346948" y="2876263"/>
                    <a:ext cx="102314" cy="1514256"/>
                    <a:chOff x="2407920" y="1851660"/>
                    <a:chExt cx="114300" cy="1691640"/>
                  </a:xfrm>
                </p:grpSpPr>
                <p:sp>
                  <p:nvSpPr>
                    <p:cNvPr id="189" name="Rectángulo 188">
                      <a:extLst>
                        <a:ext uri="{FF2B5EF4-FFF2-40B4-BE49-F238E27FC236}">
                          <a16:creationId xmlns:a16="http://schemas.microsoft.com/office/drawing/2014/main" id="{1632E888-5F69-8776-672C-C43455542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0" name="Rectángulo 189">
                      <a:extLst>
                        <a:ext uri="{FF2B5EF4-FFF2-40B4-BE49-F238E27FC236}">
                          <a16:creationId xmlns:a16="http://schemas.microsoft.com/office/drawing/2014/main" id="{44D1963B-932D-0166-7E79-517A67F64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1" name="Rectángulo 190">
                      <a:extLst>
                        <a:ext uri="{FF2B5EF4-FFF2-40B4-BE49-F238E27FC236}">
                          <a16:creationId xmlns:a16="http://schemas.microsoft.com/office/drawing/2014/main" id="{C9FD53FF-BC3C-6AEA-DAD0-8CC2E2DD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2" name="Rectángulo 191">
                      <a:extLst>
                        <a:ext uri="{FF2B5EF4-FFF2-40B4-BE49-F238E27FC236}">
                          <a16:creationId xmlns:a16="http://schemas.microsoft.com/office/drawing/2014/main" id="{F1146C74-745A-5B18-A5FA-0168E749C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3" name="Rectángulo 192">
                      <a:extLst>
                        <a:ext uri="{FF2B5EF4-FFF2-40B4-BE49-F238E27FC236}">
                          <a16:creationId xmlns:a16="http://schemas.microsoft.com/office/drawing/2014/main" id="{BFDA1198-8298-ED23-A456-9ADC83DCD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4" name="Rectángulo 193">
                      <a:extLst>
                        <a:ext uri="{FF2B5EF4-FFF2-40B4-BE49-F238E27FC236}">
                          <a16:creationId xmlns:a16="http://schemas.microsoft.com/office/drawing/2014/main" id="{EAA54AB8-D783-398D-A660-E0DA07CC3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5" name="Rectángulo 194">
                      <a:extLst>
                        <a:ext uri="{FF2B5EF4-FFF2-40B4-BE49-F238E27FC236}">
                          <a16:creationId xmlns:a16="http://schemas.microsoft.com/office/drawing/2014/main" id="{24CBA6D7-4B4C-ACCD-40EA-1600197DF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96" name="Rectángulo 195">
                      <a:extLst>
                        <a:ext uri="{FF2B5EF4-FFF2-40B4-BE49-F238E27FC236}">
                          <a16:creationId xmlns:a16="http://schemas.microsoft.com/office/drawing/2014/main" id="{A49EDCC8-9BB6-04DF-C4F0-5AD990ABA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213" name="CuadroTexto 212">
                  <a:extLst>
                    <a:ext uri="{FF2B5EF4-FFF2-40B4-BE49-F238E27FC236}">
                      <a16:creationId xmlns:a16="http://schemas.microsoft.com/office/drawing/2014/main" id="{6B02ECDA-9879-5B0D-BF13-634DAD315CC0}"/>
                    </a:ext>
                  </a:extLst>
                </p:cNvPr>
                <p:cNvSpPr txBox="1"/>
                <p:nvPr/>
              </p:nvSpPr>
              <p:spPr>
                <a:xfrm>
                  <a:off x="765485" y="3156046"/>
                  <a:ext cx="1923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E" sz="1400" i="1" dirty="0"/>
                    <a:t>(b, n, 3, heads, c/heads)</a:t>
                  </a:r>
                </a:p>
              </p:txBody>
            </p:sp>
            <p:sp>
              <p:nvSpPr>
                <p:cNvPr id="214" name="Flecha: hacia abajo 213">
                  <a:extLst>
                    <a:ext uri="{FF2B5EF4-FFF2-40B4-BE49-F238E27FC236}">
                      <a16:creationId xmlns:a16="http://schemas.microsoft.com/office/drawing/2014/main" id="{F7C4AFE3-F0D8-652B-B90C-DAE4483ED1C1}"/>
                    </a:ext>
                  </a:extLst>
                </p:cNvPr>
                <p:cNvSpPr/>
                <p:nvPr/>
              </p:nvSpPr>
              <p:spPr>
                <a:xfrm>
                  <a:off x="1215213" y="2841594"/>
                  <a:ext cx="867149" cy="319124"/>
                </a:xfrm>
                <a:prstGeom prst="downArrow">
                  <a:avLst>
                    <a:gd name="adj1" fmla="val 69311"/>
                    <a:gd name="adj2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800" dirty="0"/>
                    <a:t>reshape</a:t>
                  </a:r>
                </a:p>
              </p:txBody>
            </p:sp>
            <p:sp>
              <p:nvSpPr>
                <p:cNvPr id="215" name="CuadroTexto 214">
                  <a:extLst>
                    <a:ext uri="{FF2B5EF4-FFF2-40B4-BE49-F238E27FC236}">
                      <a16:creationId xmlns:a16="http://schemas.microsoft.com/office/drawing/2014/main" id="{B62EA251-CFA1-088C-E471-4FE251FD7EBB}"/>
                    </a:ext>
                  </a:extLst>
                </p:cNvPr>
                <p:cNvSpPr txBox="1"/>
                <p:nvPr/>
              </p:nvSpPr>
              <p:spPr>
                <a:xfrm>
                  <a:off x="836000" y="1840008"/>
                  <a:ext cx="1703223" cy="30777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PE" sz="1400" i="1" dirty="0"/>
                    <a:t>b, n, c = shape(input)</a:t>
                  </a:r>
                </a:p>
              </p:txBody>
            </p:sp>
          </p:grpSp>
          <p:sp>
            <p:nvSpPr>
              <p:cNvPr id="216" name="Flecha: hacia abajo 215">
                <a:extLst>
                  <a:ext uri="{FF2B5EF4-FFF2-40B4-BE49-F238E27FC236}">
                    <a16:creationId xmlns:a16="http://schemas.microsoft.com/office/drawing/2014/main" id="{36A684B9-5D1A-5ADD-46A0-846EA48FD2C1}"/>
                  </a:ext>
                </a:extLst>
              </p:cNvPr>
              <p:cNvSpPr/>
              <p:nvPr/>
            </p:nvSpPr>
            <p:spPr>
              <a:xfrm>
                <a:off x="4469129" y="1655793"/>
                <a:ext cx="1339228" cy="473013"/>
              </a:xfrm>
              <a:prstGeom prst="downArrow">
                <a:avLst>
                  <a:gd name="adj1" fmla="val 69311"/>
                  <a:gd name="adj2" fmla="val 5000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800" dirty="0"/>
                  <a:t>Permute </a:t>
                </a:r>
              </a:p>
              <a:p>
                <a:pPr algn="ctr"/>
                <a:r>
                  <a:rPr lang="es-PE" sz="800" i="1" dirty="0"/>
                  <a:t>(2, 0, 3, 1, 4)</a:t>
                </a:r>
              </a:p>
            </p:txBody>
          </p:sp>
          <p:sp>
            <p:nvSpPr>
              <p:cNvPr id="220" name="CuadroTexto 219">
                <a:extLst>
                  <a:ext uri="{FF2B5EF4-FFF2-40B4-BE49-F238E27FC236}">
                    <a16:creationId xmlns:a16="http://schemas.microsoft.com/office/drawing/2014/main" id="{D8562BA4-7A3D-2B9C-E44B-1DB7F8340295}"/>
                  </a:ext>
                </a:extLst>
              </p:cNvPr>
              <p:cNvSpPr txBox="1"/>
              <p:nvPr/>
            </p:nvSpPr>
            <p:spPr>
              <a:xfrm>
                <a:off x="3692733" y="2234811"/>
                <a:ext cx="28967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400" i="1" dirty="0"/>
                  <a:t>q, k, v = (3, b, heads, n, c/heads)</a:t>
                </a:r>
              </a:p>
            </p:txBody>
          </p:sp>
          <p:pic>
            <p:nvPicPr>
              <p:cNvPr id="222" name="Imagen 221">
                <a:extLst>
                  <a:ext uri="{FF2B5EF4-FFF2-40B4-BE49-F238E27FC236}">
                    <a16:creationId xmlns:a16="http://schemas.microsoft.com/office/drawing/2014/main" id="{E53B5DC1-F770-DC3F-CC2A-8130384F4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3353" y="2643239"/>
                <a:ext cx="3765012" cy="677703"/>
              </a:xfrm>
              <a:prstGeom prst="rect">
                <a:avLst/>
              </a:prstGeom>
            </p:spPr>
          </p:pic>
          <p:pic>
            <p:nvPicPr>
              <p:cNvPr id="228" name="Imagen 227">
                <a:extLst>
                  <a:ext uri="{FF2B5EF4-FFF2-40B4-BE49-F238E27FC236}">
                    <a16:creationId xmlns:a16="http://schemas.microsoft.com/office/drawing/2014/main" id="{195D0D8F-B5EC-BFE4-6315-31C4A40EA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587" y="3515969"/>
                <a:ext cx="4026297" cy="237358"/>
              </a:xfrm>
              <a:prstGeom prst="rect">
                <a:avLst/>
              </a:prstGeom>
            </p:spPr>
          </p:pic>
          <p:grpSp>
            <p:nvGrpSpPr>
              <p:cNvPr id="294" name="Grupo 293">
                <a:extLst>
                  <a:ext uri="{FF2B5EF4-FFF2-40B4-BE49-F238E27FC236}">
                    <a16:creationId xmlns:a16="http://schemas.microsoft.com/office/drawing/2014/main" id="{29C78268-1491-0BDF-1D82-A1D9FE6386DE}"/>
                  </a:ext>
                </a:extLst>
              </p:cNvPr>
              <p:cNvGrpSpPr/>
              <p:nvPr/>
            </p:nvGrpSpPr>
            <p:grpSpPr>
              <a:xfrm>
                <a:off x="7674394" y="1746697"/>
                <a:ext cx="1709327" cy="2216207"/>
                <a:chOff x="8315932" y="1023235"/>
                <a:chExt cx="1709327" cy="2216207"/>
              </a:xfrm>
            </p:grpSpPr>
            <p:sp>
              <p:nvSpPr>
                <p:cNvPr id="140" name="Flecha: hacia abajo 139">
                  <a:extLst>
                    <a:ext uri="{FF2B5EF4-FFF2-40B4-BE49-F238E27FC236}">
                      <a16:creationId xmlns:a16="http://schemas.microsoft.com/office/drawing/2014/main" id="{D8E77594-E5B6-3515-0A99-6D871AEB8DA2}"/>
                    </a:ext>
                  </a:extLst>
                </p:cNvPr>
                <p:cNvSpPr/>
                <p:nvPr/>
              </p:nvSpPr>
              <p:spPr>
                <a:xfrm>
                  <a:off x="8754064" y="2286899"/>
                  <a:ext cx="796540" cy="413431"/>
                </a:xfrm>
                <a:prstGeom prst="downArrow">
                  <a:avLst>
                    <a:gd name="adj1" fmla="val 69311"/>
                    <a:gd name="adj2" fmla="val 53721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800" dirty="0"/>
                    <a:t>OUTPUT</a:t>
                  </a:r>
                </a:p>
              </p:txBody>
            </p:sp>
            <p:sp>
              <p:nvSpPr>
                <p:cNvPr id="30" name="Diagrama de flujo: terminador 29">
                  <a:extLst>
                    <a:ext uri="{FF2B5EF4-FFF2-40B4-BE49-F238E27FC236}">
                      <a16:creationId xmlns:a16="http://schemas.microsoft.com/office/drawing/2014/main" id="{43D8E37D-9F1A-4CC5-CB1D-96CF1F131A23}"/>
                    </a:ext>
                  </a:extLst>
                </p:cNvPr>
                <p:cNvSpPr/>
                <p:nvPr/>
              </p:nvSpPr>
              <p:spPr>
                <a:xfrm>
                  <a:off x="8599818" y="2023263"/>
                  <a:ext cx="1078573" cy="20835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200" dirty="0"/>
                    <a:t>Dropout</a:t>
                  </a:r>
                </a:p>
              </p:txBody>
            </p:sp>
            <p:grpSp>
              <p:nvGrpSpPr>
                <p:cNvPr id="229" name="Grupo 228">
                  <a:extLst>
                    <a:ext uri="{FF2B5EF4-FFF2-40B4-BE49-F238E27FC236}">
                      <a16:creationId xmlns:a16="http://schemas.microsoft.com/office/drawing/2014/main" id="{83269477-5228-954D-3870-A64C49441F2A}"/>
                    </a:ext>
                  </a:extLst>
                </p:cNvPr>
                <p:cNvGrpSpPr/>
                <p:nvPr/>
              </p:nvGrpSpPr>
              <p:grpSpPr>
                <a:xfrm rot="16200000">
                  <a:off x="9010800" y="348327"/>
                  <a:ext cx="208349" cy="1558165"/>
                  <a:chOff x="3001324" y="2514601"/>
                  <a:chExt cx="232756" cy="1740693"/>
                </a:xfrm>
              </p:grpSpPr>
              <p:grpSp>
                <p:nvGrpSpPr>
                  <p:cNvPr id="230" name="Grupo 229">
                    <a:extLst>
                      <a:ext uri="{FF2B5EF4-FFF2-40B4-BE49-F238E27FC236}">
                        <a16:creationId xmlns:a16="http://schemas.microsoft.com/office/drawing/2014/main" id="{B5463CBE-B2B3-467B-1614-D0326577CA2E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24" y="2563654"/>
                    <a:ext cx="232756" cy="1691640"/>
                    <a:chOff x="2348692" y="1851660"/>
                    <a:chExt cx="232756" cy="1691640"/>
                  </a:xfrm>
                </p:grpSpPr>
                <p:sp>
                  <p:nvSpPr>
                    <p:cNvPr id="240" name="Rectángulo 239">
                      <a:extLst>
                        <a:ext uri="{FF2B5EF4-FFF2-40B4-BE49-F238E27FC236}">
                          <a16:creationId xmlns:a16="http://schemas.microsoft.com/office/drawing/2014/main" id="{6B0BAC9B-BE4C-764B-E38F-8E243D10A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1" name="Rectángulo 240">
                      <a:extLst>
                        <a:ext uri="{FF2B5EF4-FFF2-40B4-BE49-F238E27FC236}">
                          <a16:creationId xmlns:a16="http://schemas.microsoft.com/office/drawing/2014/main" id="{D19708DC-E69C-262D-B12E-29793D864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2" name="Rectángulo 241">
                      <a:extLst>
                        <a:ext uri="{FF2B5EF4-FFF2-40B4-BE49-F238E27FC236}">
                          <a16:creationId xmlns:a16="http://schemas.microsoft.com/office/drawing/2014/main" id="{6894349F-C466-640C-B243-D568AF57E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3" name="Rectángulo 242">
                      <a:extLst>
                        <a:ext uri="{FF2B5EF4-FFF2-40B4-BE49-F238E27FC236}">
                          <a16:creationId xmlns:a16="http://schemas.microsoft.com/office/drawing/2014/main" id="{C7C5255F-9ACD-1950-2849-3C622999F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4" name="Rectángulo 243">
                      <a:extLst>
                        <a:ext uri="{FF2B5EF4-FFF2-40B4-BE49-F238E27FC236}">
                          <a16:creationId xmlns:a16="http://schemas.microsoft.com/office/drawing/2014/main" id="{567459DC-4DB8-0FAC-B6A8-74CE4443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5" name="Rectángulo 244">
                      <a:extLst>
                        <a:ext uri="{FF2B5EF4-FFF2-40B4-BE49-F238E27FC236}">
                          <a16:creationId xmlns:a16="http://schemas.microsoft.com/office/drawing/2014/main" id="{4178B831-4743-C9E0-3173-C31C23AA4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6" name="Rectángulo 245">
                      <a:extLst>
                        <a:ext uri="{FF2B5EF4-FFF2-40B4-BE49-F238E27FC236}">
                          <a16:creationId xmlns:a16="http://schemas.microsoft.com/office/drawing/2014/main" id="{B6A23260-0493-FA0F-963F-0088FC9A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7" name="Rectángulo 246">
                      <a:extLst>
                        <a:ext uri="{FF2B5EF4-FFF2-40B4-BE49-F238E27FC236}">
                          <a16:creationId xmlns:a16="http://schemas.microsoft.com/office/drawing/2014/main" id="{49C73392-CF79-071C-B345-BBDEAD1B6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48" name="Rectángulo 247">
                      <a:extLst>
                        <a:ext uri="{FF2B5EF4-FFF2-40B4-BE49-F238E27FC236}">
                          <a16:creationId xmlns:a16="http://schemas.microsoft.com/office/drawing/2014/main" id="{81688C92-1316-2F8F-DDE5-CAA29FAFB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692" y="2266950"/>
                      <a:ext cx="232756" cy="7386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  <a:b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lang="es-ES" sz="14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231" name="Grupo 230">
                    <a:extLst>
                      <a:ext uri="{FF2B5EF4-FFF2-40B4-BE49-F238E27FC236}">
                        <a16:creationId xmlns:a16="http://schemas.microsoft.com/office/drawing/2014/main" id="{354E8F2D-F827-8160-68CC-F8EDDCC560A5}"/>
                      </a:ext>
                    </a:extLst>
                  </p:cNvPr>
                  <p:cNvGrpSpPr/>
                  <p:nvPr/>
                </p:nvGrpSpPr>
                <p:grpSpPr>
                  <a:xfrm>
                    <a:off x="3119780" y="2514601"/>
                    <a:ext cx="114300" cy="1691640"/>
                    <a:chOff x="2407920" y="1851660"/>
                    <a:chExt cx="114300" cy="1691640"/>
                  </a:xfrm>
                </p:grpSpPr>
                <p:sp>
                  <p:nvSpPr>
                    <p:cNvPr id="232" name="Rectángulo 231">
                      <a:extLst>
                        <a:ext uri="{FF2B5EF4-FFF2-40B4-BE49-F238E27FC236}">
                          <a16:creationId xmlns:a16="http://schemas.microsoft.com/office/drawing/2014/main" id="{BFFD5707-D696-A280-B809-F13304AF5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3" name="Rectángulo 232">
                      <a:extLst>
                        <a:ext uri="{FF2B5EF4-FFF2-40B4-BE49-F238E27FC236}">
                          <a16:creationId xmlns:a16="http://schemas.microsoft.com/office/drawing/2014/main" id="{5877BC49-C9F3-D2F3-8A24-05497A5A3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4" name="Rectángulo 233">
                      <a:extLst>
                        <a:ext uri="{FF2B5EF4-FFF2-40B4-BE49-F238E27FC236}">
                          <a16:creationId xmlns:a16="http://schemas.microsoft.com/office/drawing/2014/main" id="{19482BF3-EAA1-6F3C-E99A-A47C46F51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5" name="Rectángulo 234">
                      <a:extLst>
                        <a:ext uri="{FF2B5EF4-FFF2-40B4-BE49-F238E27FC236}">
                          <a16:creationId xmlns:a16="http://schemas.microsoft.com/office/drawing/2014/main" id="{E2EBDB52-378E-6DD0-74F0-D3132C1FC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6" name="Rectángulo 235">
                      <a:extLst>
                        <a:ext uri="{FF2B5EF4-FFF2-40B4-BE49-F238E27FC236}">
                          <a16:creationId xmlns:a16="http://schemas.microsoft.com/office/drawing/2014/main" id="{15E22B96-A32A-C73A-1EB1-7D3E92F69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7" name="Rectángulo 236">
                      <a:extLst>
                        <a:ext uri="{FF2B5EF4-FFF2-40B4-BE49-F238E27FC236}">
                          <a16:creationId xmlns:a16="http://schemas.microsoft.com/office/drawing/2014/main" id="{2DB29D79-6E4D-E316-8C5F-64D1BBB7BA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8" name="Rectángulo 237">
                      <a:extLst>
                        <a:ext uri="{FF2B5EF4-FFF2-40B4-BE49-F238E27FC236}">
                          <a16:creationId xmlns:a16="http://schemas.microsoft.com/office/drawing/2014/main" id="{1B4352FE-4DC7-1FFF-3611-4D05228A4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39" name="Rectángulo 238">
                      <a:extLst>
                        <a:ext uri="{FF2B5EF4-FFF2-40B4-BE49-F238E27FC236}">
                          <a16:creationId xmlns:a16="http://schemas.microsoft.com/office/drawing/2014/main" id="{465A9148-0DDC-F114-BAE6-CAB91EDA9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249" name="CuadroTexto 248">
                  <a:extLst>
                    <a:ext uri="{FF2B5EF4-FFF2-40B4-BE49-F238E27FC236}">
                      <a16:creationId xmlns:a16="http://schemas.microsoft.com/office/drawing/2014/main" id="{6CC12CA0-D6E8-6B4E-CF37-8BEBBF9F9333}"/>
                    </a:ext>
                  </a:extLst>
                </p:cNvPr>
                <p:cNvSpPr txBox="1"/>
                <p:nvPr/>
              </p:nvSpPr>
              <p:spPr>
                <a:xfrm>
                  <a:off x="9718765" y="107961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E" dirty="0"/>
                    <a:t>n</a:t>
                  </a:r>
                </a:p>
              </p:txBody>
            </p:sp>
            <p:sp>
              <p:nvSpPr>
                <p:cNvPr id="250" name="Diagrama de flujo: terminador 249">
                  <a:extLst>
                    <a:ext uri="{FF2B5EF4-FFF2-40B4-BE49-F238E27FC236}">
                      <a16:creationId xmlns:a16="http://schemas.microsoft.com/office/drawing/2014/main" id="{B6542BFF-83CC-104E-7BB0-37E9E18A45A9}"/>
                    </a:ext>
                  </a:extLst>
                </p:cNvPr>
                <p:cNvSpPr/>
                <p:nvPr/>
              </p:nvSpPr>
              <p:spPr>
                <a:xfrm>
                  <a:off x="8593956" y="1339902"/>
                  <a:ext cx="1078573" cy="20835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200" dirty="0"/>
                    <a:t>Linear Layer</a:t>
                  </a:r>
                </a:p>
              </p:txBody>
            </p:sp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ECA9E220-DFA1-7211-AC5D-8CC079E8A4A1}"/>
                    </a:ext>
                  </a:extLst>
                </p:cNvPr>
                <p:cNvGrpSpPr/>
                <p:nvPr/>
              </p:nvGrpSpPr>
              <p:grpSpPr>
                <a:xfrm rot="16200000">
                  <a:off x="9010800" y="983398"/>
                  <a:ext cx="208349" cy="1558165"/>
                  <a:chOff x="3001324" y="2514601"/>
                  <a:chExt cx="232756" cy="1740693"/>
                </a:xfrm>
              </p:grpSpPr>
              <p:grpSp>
                <p:nvGrpSpPr>
                  <p:cNvPr id="252" name="Grupo 251">
                    <a:extLst>
                      <a:ext uri="{FF2B5EF4-FFF2-40B4-BE49-F238E27FC236}">
                        <a16:creationId xmlns:a16="http://schemas.microsoft.com/office/drawing/2014/main" id="{06B55C1E-478C-F554-9C1B-E659F614EB3D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24" y="2563654"/>
                    <a:ext cx="232756" cy="1691640"/>
                    <a:chOff x="2348692" y="1851660"/>
                    <a:chExt cx="232756" cy="1691640"/>
                  </a:xfrm>
                </p:grpSpPr>
                <p:sp>
                  <p:nvSpPr>
                    <p:cNvPr id="262" name="Rectángulo 261">
                      <a:extLst>
                        <a:ext uri="{FF2B5EF4-FFF2-40B4-BE49-F238E27FC236}">
                          <a16:creationId xmlns:a16="http://schemas.microsoft.com/office/drawing/2014/main" id="{ACFF4633-EB05-BA41-5FB8-4BD020AB8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3" name="Rectángulo 262">
                      <a:extLst>
                        <a:ext uri="{FF2B5EF4-FFF2-40B4-BE49-F238E27FC236}">
                          <a16:creationId xmlns:a16="http://schemas.microsoft.com/office/drawing/2014/main" id="{7871B5AB-B074-9D26-FE18-F37E550A1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4" name="Rectángulo 263">
                      <a:extLst>
                        <a:ext uri="{FF2B5EF4-FFF2-40B4-BE49-F238E27FC236}">
                          <a16:creationId xmlns:a16="http://schemas.microsoft.com/office/drawing/2014/main" id="{8E357DF7-3E9F-F0E5-009F-EB7A0646E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5" name="Rectángulo 264">
                      <a:extLst>
                        <a:ext uri="{FF2B5EF4-FFF2-40B4-BE49-F238E27FC236}">
                          <a16:creationId xmlns:a16="http://schemas.microsoft.com/office/drawing/2014/main" id="{029D5D1D-3C0C-0240-9948-40C63898E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6" name="Rectángulo 265">
                      <a:extLst>
                        <a:ext uri="{FF2B5EF4-FFF2-40B4-BE49-F238E27FC236}">
                          <a16:creationId xmlns:a16="http://schemas.microsoft.com/office/drawing/2014/main" id="{3D5BC207-0834-A9B4-7593-EBC59E914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7" name="Rectángulo 266">
                      <a:extLst>
                        <a:ext uri="{FF2B5EF4-FFF2-40B4-BE49-F238E27FC236}">
                          <a16:creationId xmlns:a16="http://schemas.microsoft.com/office/drawing/2014/main" id="{1A8017EC-58DB-77B1-6A94-CCFF1ACE0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8" name="Rectángulo 267">
                      <a:extLst>
                        <a:ext uri="{FF2B5EF4-FFF2-40B4-BE49-F238E27FC236}">
                          <a16:creationId xmlns:a16="http://schemas.microsoft.com/office/drawing/2014/main" id="{489D14A8-A1EC-C732-306C-413305475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9" name="Rectángulo 268">
                      <a:extLst>
                        <a:ext uri="{FF2B5EF4-FFF2-40B4-BE49-F238E27FC236}">
                          <a16:creationId xmlns:a16="http://schemas.microsoft.com/office/drawing/2014/main" id="{E118753B-B4A5-B820-A209-019B15B54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70" name="Rectángulo 269">
                      <a:extLst>
                        <a:ext uri="{FF2B5EF4-FFF2-40B4-BE49-F238E27FC236}">
                          <a16:creationId xmlns:a16="http://schemas.microsoft.com/office/drawing/2014/main" id="{E94EDD88-AD20-622C-3997-3E1A0DB9D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692" y="2266950"/>
                      <a:ext cx="232756" cy="7386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  <a:b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lang="es-ES" sz="14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253" name="Grupo 252">
                    <a:extLst>
                      <a:ext uri="{FF2B5EF4-FFF2-40B4-BE49-F238E27FC236}">
                        <a16:creationId xmlns:a16="http://schemas.microsoft.com/office/drawing/2014/main" id="{D597181F-1AF6-239A-28BD-ACBD784AB79D}"/>
                      </a:ext>
                    </a:extLst>
                  </p:cNvPr>
                  <p:cNvGrpSpPr/>
                  <p:nvPr/>
                </p:nvGrpSpPr>
                <p:grpSpPr>
                  <a:xfrm>
                    <a:off x="3119780" y="2514601"/>
                    <a:ext cx="114300" cy="1691640"/>
                    <a:chOff x="2407920" y="1851660"/>
                    <a:chExt cx="114300" cy="1691640"/>
                  </a:xfrm>
                </p:grpSpPr>
                <p:sp>
                  <p:nvSpPr>
                    <p:cNvPr id="254" name="Rectángulo 253">
                      <a:extLst>
                        <a:ext uri="{FF2B5EF4-FFF2-40B4-BE49-F238E27FC236}">
                          <a16:creationId xmlns:a16="http://schemas.microsoft.com/office/drawing/2014/main" id="{BA574752-075C-C3FD-2F92-3B40982A2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55" name="Rectángulo 254">
                      <a:extLst>
                        <a:ext uri="{FF2B5EF4-FFF2-40B4-BE49-F238E27FC236}">
                          <a16:creationId xmlns:a16="http://schemas.microsoft.com/office/drawing/2014/main" id="{C2799D27-C75B-753C-87C8-7C5D03FA8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56" name="Rectángulo 255">
                      <a:extLst>
                        <a:ext uri="{FF2B5EF4-FFF2-40B4-BE49-F238E27FC236}">
                          <a16:creationId xmlns:a16="http://schemas.microsoft.com/office/drawing/2014/main" id="{C5D8BF06-22A3-46C7-6EC0-536D0FFDF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57" name="Rectángulo 256">
                      <a:extLst>
                        <a:ext uri="{FF2B5EF4-FFF2-40B4-BE49-F238E27FC236}">
                          <a16:creationId xmlns:a16="http://schemas.microsoft.com/office/drawing/2014/main" id="{94B95215-01B4-AB59-87CF-026C69D70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58" name="Rectángulo 257">
                      <a:extLst>
                        <a:ext uri="{FF2B5EF4-FFF2-40B4-BE49-F238E27FC236}">
                          <a16:creationId xmlns:a16="http://schemas.microsoft.com/office/drawing/2014/main" id="{0BB4956D-A18A-5075-2C92-0B279B21C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59" name="Rectángulo 258">
                      <a:extLst>
                        <a:ext uri="{FF2B5EF4-FFF2-40B4-BE49-F238E27FC236}">
                          <a16:creationId xmlns:a16="http://schemas.microsoft.com/office/drawing/2014/main" id="{F5CED410-29FF-E395-C60D-62BF6DED0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0" name="Rectángulo 259">
                      <a:extLst>
                        <a:ext uri="{FF2B5EF4-FFF2-40B4-BE49-F238E27FC236}">
                          <a16:creationId xmlns:a16="http://schemas.microsoft.com/office/drawing/2014/main" id="{F3910A65-CC9A-F258-EBB9-3260B6FC0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61" name="Rectángulo 260">
                      <a:extLst>
                        <a:ext uri="{FF2B5EF4-FFF2-40B4-BE49-F238E27FC236}">
                          <a16:creationId xmlns:a16="http://schemas.microsoft.com/office/drawing/2014/main" id="{DDBDF6C8-34DB-4F48-9BE4-45E69E2C0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271" name="CuadroTexto 270">
                  <a:extLst>
                    <a:ext uri="{FF2B5EF4-FFF2-40B4-BE49-F238E27FC236}">
                      <a16:creationId xmlns:a16="http://schemas.microsoft.com/office/drawing/2014/main" id="{C166F3EB-3EEE-1BD8-6150-13BABC866B48}"/>
                    </a:ext>
                  </a:extLst>
                </p:cNvPr>
                <p:cNvSpPr txBox="1"/>
                <p:nvPr/>
              </p:nvSpPr>
              <p:spPr>
                <a:xfrm>
                  <a:off x="9718765" y="17644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E" dirty="0"/>
                    <a:t>n</a:t>
                  </a:r>
                </a:p>
              </p:txBody>
            </p:sp>
            <p:grpSp>
              <p:nvGrpSpPr>
                <p:cNvPr id="272" name="Grupo 271">
                  <a:extLst>
                    <a:ext uri="{FF2B5EF4-FFF2-40B4-BE49-F238E27FC236}">
                      <a16:creationId xmlns:a16="http://schemas.microsoft.com/office/drawing/2014/main" id="{24C4D856-6A38-E388-6CCF-B0B1FEE3C381}"/>
                    </a:ext>
                  </a:extLst>
                </p:cNvPr>
                <p:cNvGrpSpPr/>
                <p:nvPr/>
              </p:nvGrpSpPr>
              <p:grpSpPr>
                <a:xfrm rot="16200000">
                  <a:off x="8990840" y="2139674"/>
                  <a:ext cx="208349" cy="1558165"/>
                  <a:chOff x="3001324" y="2514601"/>
                  <a:chExt cx="232756" cy="1740693"/>
                </a:xfrm>
              </p:grpSpPr>
              <p:grpSp>
                <p:nvGrpSpPr>
                  <p:cNvPr id="273" name="Grupo 272">
                    <a:extLst>
                      <a:ext uri="{FF2B5EF4-FFF2-40B4-BE49-F238E27FC236}">
                        <a16:creationId xmlns:a16="http://schemas.microsoft.com/office/drawing/2014/main" id="{536F9A3B-9225-812A-F4E4-F1EC29ADC751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24" y="2563654"/>
                    <a:ext cx="232756" cy="1691640"/>
                    <a:chOff x="2348692" y="1851660"/>
                    <a:chExt cx="232756" cy="1691640"/>
                  </a:xfrm>
                </p:grpSpPr>
                <p:sp>
                  <p:nvSpPr>
                    <p:cNvPr id="283" name="Rectángulo 282">
                      <a:extLst>
                        <a:ext uri="{FF2B5EF4-FFF2-40B4-BE49-F238E27FC236}">
                          <a16:creationId xmlns:a16="http://schemas.microsoft.com/office/drawing/2014/main" id="{95F50039-7BF9-3927-3D1F-D9A3275C3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4" name="Rectángulo 283">
                      <a:extLst>
                        <a:ext uri="{FF2B5EF4-FFF2-40B4-BE49-F238E27FC236}">
                          <a16:creationId xmlns:a16="http://schemas.microsoft.com/office/drawing/2014/main" id="{44A277A6-6F38-2E61-431D-AB8EB0AA5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5" name="Rectángulo 284">
                      <a:extLst>
                        <a:ext uri="{FF2B5EF4-FFF2-40B4-BE49-F238E27FC236}">
                          <a16:creationId xmlns:a16="http://schemas.microsoft.com/office/drawing/2014/main" id="{295A879E-D0FD-8A1B-49CD-686165E23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6" name="Rectángulo 285">
                      <a:extLst>
                        <a:ext uri="{FF2B5EF4-FFF2-40B4-BE49-F238E27FC236}">
                          <a16:creationId xmlns:a16="http://schemas.microsoft.com/office/drawing/2014/main" id="{CF18D2EB-13A5-3B1A-7158-03924DBFE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7" name="Rectángulo 286">
                      <a:extLst>
                        <a:ext uri="{FF2B5EF4-FFF2-40B4-BE49-F238E27FC236}">
                          <a16:creationId xmlns:a16="http://schemas.microsoft.com/office/drawing/2014/main" id="{4DC0D16C-A779-665C-81C3-794E1C724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8" name="Rectángulo 287">
                      <a:extLst>
                        <a:ext uri="{FF2B5EF4-FFF2-40B4-BE49-F238E27FC236}">
                          <a16:creationId xmlns:a16="http://schemas.microsoft.com/office/drawing/2014/main" id="{0A13750A-34A5-FEFB-027C-20715A375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9" name="Rectángulo 288">
                      <a:extLst>
                        <a:ext uri="{FF2B5EF4-FFF2-40B4-BE49-F238E27FC236}">
                          <a16:creationId xmlns:a16="http://schemas.microsoft.com/office/drawing/2014/main" id="{F4165406-E493-D8AE-BEC6-80DA0CE32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90" name="Rectángulo 289">
                      <a:extLst>
                        <a:ext uri="{FF2B5EF4-FFF2-40B4-BE49-F238E27FC236}">
                          <a16:creationId xmlns:a16="http://schemas.microsoft.com/office/drawing/2014/main" id="{514D14C6-327D-F4E6-B222-5B97ABA9D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91" name="Rectángulo 290">
                      <a:extLst>
                        <a:ext uri="{FF2B5EF4-FFF2-40B4-BE49-F238E27FC236}">
                          <a16:creationId xmlns:a16="http://schemas.microsoft.com/office/drawing/2014/main" id="{B626A1DA-06C7-F238-801D-4AEADA93B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692" y="2266950"/>
                      <a:ext cx="232756" cy="7386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  <a:b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lang="es-ES" sz="14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/>
                      <a:r>
                        <a:rPr lang="es-ES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274" name="Grupo 273">
                    <a:extLst>
                      <a:ext uri="{FF2B5EF4-FFF2-40B4-BE49-F238E27FC236}">
                        <a16:creationId xmlns:a16="http://schemas.microsoft.com/office/drawing/2014/main" id="{502B4E25-02AF-6C47-42B7-E3051AB6C6C9}"/>
                      </a:ext>
                    </a:extLst>
                  </p:cNvPr>
                  <p:cNvGrpSpPr/>
                  <p:nvPr/>
                </p:nvGrpSpPr>
                <p:grpSpPr>
                  <a:xfrm>
                    <a:off x="3119780" y="2514601"/>
                    <a:ext cx="114300" cy="1691640"/>
                    <a:chOff x="2407920" y="1851660"/>
                    <a:chExt cx="114300" cy="1691640"/>
                  </a:xfrm>
                </p:grpSpPr>
                <p:sp>
                  <p:nvSpPr>
                    <p:cNvPr id="275" name="Rectángulo 274">
                      <a:extLst>
                        <a:ext uri="{FF2B5EF4-FFF2-40B4-BE49-F238E27FC236}">
                          <a16:creationId xmlns:a16="http://schemas.microsoft.com/office/drawing/2014/main" id="{6CA4E063-0A56-26F0-4376-A31F02B12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8516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76" name="Rectángulo 275">
                      <a:extLst>
                        <a:ext uri="{FF2B5EF4-FFF2-40B4-BE49-F238E27FC236}">
                          <a16:creationId xmlns:a16="http://schemas.microsoft.com/office/drawing/2014/main" id="{3E7BF18C-3662-2864-D285-70EB6D7C7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19735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77" name="Rectángulo 276">
                      <a:extLst>
                        <a:ext uri="{FF2B5EF4-FFF2-40B4-BE49-F238E27FC236}">
                          <a16:creationId xmlns:a16="http://schemas.microsoft.com/office/drawing/2014/main" id="{F27C943E-135D-B9F6-5A9D-70644A1BF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0878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78" name="Rectángulo 277">
                      <a:extLst>
                        <a:ext uri="{FF2B5EF4-FFF2-40B4-BE49-F238E27FC236}">
                          <a16:creationId xmlns:a16="http://schemas.microsoft.com/office/drawing/2014/main" id="{22DACCAC-744E-ADA5-B3BF-B9213CFF6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22098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79" name="Rectángulo 278">
                      <a:extLst>
                        <a:ext uri="{FF2B5EF4-FFF2-40B4-BE49-F238E27FC236}">
                          <a16:creationId xmlns:a16="http://schemas.microsoft.com/office/drawing/2014/main" id="{9D29F875-E070-BEB7-30EB-72945C080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07086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0" name="Rectángulo 279">
                      <a:extLst>
                        <a:ext uri="{FF2B5EF4-FFF2-40B4-BE49-F238E27FC236}">
                          <a16:creationId xmlns:a16="http://schemas.microsoft.com/office/drawing/2014/main" id="{481802CF-3882-E987-76C3-7D19E4531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1927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1" name="Rectángulo 280">
                      <a:extLst>
                        <a:ext uri="{FF2B5EF4-FFF2-40B4-BE49-F238E27FC236}">
                          <a16:creationId xmlns:a16="http://schemas.microsoft.com/office/drawing/2014/main" id="{99E05407-7A98-82A8-707E-AA0EE88AC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30708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282" name="Rectángulo 281">
                      <a:extLst>
                        <a:ext uri="{FF2B5EF4-FFF2-40B4-BE49-F238E27FC236}">
                          <a16:creationId xmlns:a16="http://schemas.microsoft.com/office/drawing/2014/main" id="{CCF66F1C-1C75-457C-3CD1-6056B8DF0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7920" y="3429000"/>
                      <a:ext cx="114300" cy="1143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293" name="CuadroTexto 292">
                  <a:extLst>
                    <a:ext uri="{FF2B5EF4-FFF2-40B4-BE49-F238E27FC236}">
                      <a16:creationId xmlns:a16="http://schemas.microsoft.com/office/drawing/2014/main" id="{A7526780-D42F-0EA8-5A5E-76F6F372C582}"/>
                    </a:ext>
                  </a:extLst>
                </p:cNvPr>
                <p:cNvSpPr txBox="1"/>
                <p:nvPr/>
              </p:nvSpPr>
              <p:spPr>
                <a:xfrm>
                  <a:off x="9691091" y="287011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E" dirty="0"/>
                    <a:t>n</a:t>
                  </a:r>
                </a:p>
              </p:txBody>
            </p:sp>
          </p:grpSp>
          <p:cxnSp>
            <p:nvCxnSpPr>
              <p:cNvPr id="295" name="Conector: angular 294">
                <a:extLst>
                  <a:ext uri="{FF2B5EF4-FFF2-40B4-BE49-F238E27FC236}">
                    <a16:creationId xmlns:a16="http://schemas.microsoft.com/office/drawing/2014/main" id="{A4BE391E-D098-8C3E-3C85-86E3321D09AB}"/>
                  </a:ext>
                </a:extLst>
              </p:cNvPr>
              <p:cNvCxnSpPr>
                <a:cxnSpLocks/>
                <a:stCxn id="69" idx="1"/>
                <a:endCxn id="216" idx="0"/>
              </p:cNvCxnSpPr>
              <p:nvPr/>
            </p:nvCxnSpPr>
            <p:spPr>
              <a:xfrm rot="5400000" flipH="1" flipV="1">
                <a:off x="2222565" y="1096451"/>
                <a:ext cx="2356836" cy="3475520"/>
              </a:xfrm>
              <a:prstGeom prst="bentConnector5">
                <a:avLst>
                  <a:gd name="adj1" fmla="val -9699"/>
                  <a:gd name="adj2" fmla="val 35288"/>
                  <a:gd name="adj3" fmla="val 109699"/>
                </a:avLst>
              </a:prstGeom>
              <a:ln w="127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Conector: angular 305">
              <a:extLst>
                <a:ext uri="{FF2B5EF4-FFF2-40B4-BE49-F238E27FC236}">
                  <a16:creationId xmlns:a16="http://schemas.microsoft.com/office/drawing/2014/main" id="{360EFC8E-8513-D652-34C8-B6B7CEAF34DB}"/>
                </a:ext>
              </a:extLst>
            </p:cNvPr>
            <p:cNvCxnSpPr>
              <a:cxnSpLocks/>
              <a:stCxn id="83" idx="0"/>
              <a:endCxn id="215" idx="1"/>
            </p:cNvCxnSpPr>
            <p:nvPr/>
          </p:nvCxnSpPr>
          <p:spPr>
            <a:xfrm rot="10800000" flipV="1">
              <a:off x="836001" y="1556805"/>
              <a:ext cx="82127" cy="437091"/>
            </a:xfrm>
            <a:prstGeom prst="bentConnector3">
              <a:avLst>
                <a:gd name="adj1" fmla="val 378349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9" name="Conector: angular 308">
              <a:extLst>
                <a:ext uri="{FF2B5EF4-FFF2-40B4-BE49-F238E27FC236}">
                  <a16:creationId xmlns:a16="http://schemas.microsoft.com/office/drawing/2014/main" id="{294583EE-8324-A391-1405-48D1AFA7F726}"/>
                </a:ext>
              </a:extLst>
            </p:cNvPr>
            <p:cNvCxnSpPr>
              <a:cxnSpLocks/>
              <a:stCxn id="83" idx="0"/>
              <a:endCxn id="2" idx="1"/>
            </p:cNvCxnSpPr>
            <p:nvPr/>
          </p:nvCxnSpPr>
          <p:spPr>
            <a:xfrm rot="10800000" flipH="1" flipV="1">
              <a:off x="918126" y="1556806"/>
              <a:ext cx="187391" cy="789946"/>
            </a:xfrm>
            <a:prstGeom prst="bentConnector3">
              <a:avLst>
                <a:gd name="adj1" fmla="val -195185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43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upo 158">
            <a:extLst>
              <a:ext uri="{FF2B5EF4-FFF2-40B4-BE49-F238E27FC236}">
                <a16:creationId xmlns:a16="http://schemas.microsoft.com/office/drawing/2014/main" id="{B5D132F4-B2E4-CD7B-A179-50D4281A533D}"/>
              </a:ext>
            </a:extLst>
          </p:cNvPr>
          <p:cNvGrpSpPr/>
          <p:nvPr/>
        </p:nvGrpSpPr>
        <p:grpSpPr>
          <a:xfrm>
            <a:off x="574698" y="709394"/>
            <a:ext cx="6256550" cy="2213269"/>
            <a:chOff x="574698" y="709394"/>
            <a:chExt cx="6256550" cy="221326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389E459-6279-8B73-D15B-F7EE1646C05F}"/>
                </a:ext>
              </a:extLst>
            </p:cNvPr>
            <p:cNvGrpSpPr/>
            <p:nvPr/>
          </p:nvGrpSpPr>
          <p:grpSpPr>
            <a:xfrm rot="16200000">
              <a:off x="2801444" y="56441"/>
              <a:ext cx="208349" cy="1514255"/>
              <a:chOff x="2348692" y="1851660"/>
              <a:chExt cx="232756" cy="1691640"/>
            </a:xfrm>
          </p:grpSpPr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93F928C8-5A89-1994-C0F7-F537C5AF93AF}"/>
                  </a:ext>
                </a:extLst>
              </p:cNvPr>
              <p:cNvSpPr/>
              <p:nvPr/>
            </p:nvSpPr>
            <p:spPr>
              <a:xfrm>
                <a:off x="2407920" y="18516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F5A9173-2B25-73B0-06E8-016071F1A0E6}"/>
                  </a:ext>
                </a:extLst>
              </p:cNvPr>
              <p:cNvSpPr/>
              <p:nvPr/>
            </p:nvSpPr>
            <p:spPr>
              <a:xfrm>
                <a:off x="2407920" y="19735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7F8ED08A-E232-DCA5-163C-5E0A5063068B}"/>
                  </a:ext>
                </a:extLst>
              </p:cNvPr>
              <p:cNvSpPr/>
              <p:nvPr/>
            </p:nvSpPr>
            <p:spPr>
              <a:xfrm>
                <a:off x="2407920" y="20878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54832188-3E7C-D96E-B71E-CEBD4E1502A1}"/>
                  </a:ext>
                </a:extLst>
              </p:cNvPr>
              <p:cNvSpPr/>
              <p:nvPr/>
            </p:nvSpPr>
            <p:spPr>
              <a:xfrm>
                <a:off x="2407920" y="22098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365D1E08-89B6-5A52-C45C-76225E51FC18}"/>
                  </a:ext>
                </a:extLst>
              </p:cNvPr>
              <p:cNvSpPr/>
              <p:nvPr/>
            </p:nvSpPr>
            <p:spPr>
              <a:xfrm>
                <a:off x="2407920" y="307086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F13B6C5D-F288-941B-4EC9-2ED5076B9CE7}"/>
                  </a:ext>
                </a:extLst>
              </p:cNvPr>
              <p:cNvSpPr/>
              <p:nvPr/>
            </p:nvSpPr>
            <p:spPr>
              <a:xfrm>
                <a:off x="2407920" y="31927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9AC5569A-2D28-F121-D1B4-9FB00AEFA48F}"/>
                  </a:ext>
                </a:extLst>
              </p:cNvPr>
              <p:cNvSpPr/>
              <p:nvPr/>
            </p:nvSpPr>
            <p:spPr>
              <a:xfrm>
                <a:off x="2407920" y="330708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2C10CD96-4C6B-82CE-F6FA-3F8122FA61D2}"/>
                  </a:ext>
                </a:extLst>
              </p:cNvPr>
              <p:cNvSpPr/>
              <p:nvPr/>
            </p:nvSpPr>
            <p:spPr>
              <a:xfrm>
                <a:off x="2407920" y="3429000"/>
                <a:ext cx="114300" cy="1143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04EAE658-3379-EB0B-2E3F-BA034738C879}"/>
                  </a:ext>
                </a:extLst>
              </p:cNvPr>
              <p:cNvSpPr/>
              <p:nvPr/>
            </p:nvSpPr>
            <p:spPr>
              <a:xfrm>
                <a:off x="2348692" y="2266950"/>
                <a:ext cx="232756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b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s-ES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pPr algn="ctr"/>
                <a:r>
                  <a:rPr lang="es-E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FA12A73-3357-93B8-DBCD-4154DE42D26F}"/>
                </a:ext>
              </a:extLst>
            </p:cNvPr>
            <p:cNvGrpSpPr/>
            <p:nvPr/>
          </p:nvGrpSpPr>
          <p:grpSpPr>
            <a:xfrm rot="16200000">
              <a:off x="2787046" y="578286"/>
              <a:ext cx="208349" cy="1558165"/>
              <a:chOff x="3001324" y="2514601"/>
              <a:chExt cx="232756" cy="1740693"/>
            </a:xfrm>
          </p:grpSpPr>
          <p:grpSp>
            <p:nvGrpSpPr>
              <p:cNvPr id="88" name="Grupo 87">
                <a:extLst>
                  <a:ext uri="{FF2B5EF4-FFF2-40B4-BE49-F238E27FC236}">
                    <a16:creationId xmlns:a16="http://schemas.microsoft.com/office/drawing/2014/main" id="{9AE6CEAE-997D-CFE9-6A0E-217A9ADDA4D7}"/>
                  </a:ext>
                </a:extLst>
              </p:cNvPr>
              <p:cNvGrpSpPr/>
              <p:nvPr/>
            </p:nvGrpSpPr>
            <p:grpSpPr>
              <a:xfrm>
                <a:off x="3001324" y="2563654"/>
                <a:ext cx="232756" cy="1691640"/>
                <a:chOff x="2348692" y="1851660"/>
                <a:chExt cx="232756" cy="1691640"/>
              </a:xfrm>
            </p:grpSpPr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50E9F79B-F5F2-DDBC-1A99-940F6B6E2B9C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ADA06DC1-4AFF-BF21-CCE7-48AEE70B1D85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0" name="Rectángulo 99">
                  <a:extLst>
                    <a:ext uri="{FF2B5EF4-FFF2-40B4-BE49-F238E27FC236}">
                      <a16:creationId xmlns:a16="http://schemas.microsoft.com/office/drawing/2014/main" id="{CE0217E3-4EDD-DFBB-DAE2-669156132D52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1" name="Rectángulo 100">
                  <a:extLst>
                    <a:ext uri="{FF2B5EF4-FFF2-40B4-BE49-F238E27FC236}">
                      <a16:creationId xmlns:a16="http://schemas.microsoft.com/office/drawing/2014/main" id="{BF0295C6-3DD0-0534-6703-F3F2F998F840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2" name="Rectángulo 101">
                  <a:extLst>
                    <a:ext uri="{FF2B5EF4-FFF2-40B4-BE49-F238E27FC236}">
                      <a16:creationId xmlns:a16="http://schemas.microsoft.com/office/drawing/2014/main" id="{91EB5293-BB8F-BC64-E722-3C06D9169E13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3" name="Rectángulo 102">
                  <a:extLst>
                    <a:ext uri="{FF2B5EF4-FFF2-40B4-BE49-F238E27FC236}">
                      <a16:creationId xmlns:a16="http://schemas.microsoft.com/office/drawing/2014/main" id="{33275690-F37E-78CC-1907-782E084213DF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4" name="Rectángulo 103">
                  <a:extLst>
                    <a:ext uri="{FF2B5EF4-FFF2-40B4-BE49-F238E27FC236}">
                      <a16:creationId xmlns:a16="http://schemas.microsoft.com/office/drawing/2014/main" id="{C226224B-7562-42F0-F079-F827F3579B21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5" name="Rectángulo 104">
                  <a:extLst>
                    <a:ext uri="{FF2B5EF4-FFF2-40B4-BE49-F238E27FC236}">
                      <a16:creationId xmlns:a16="http://schemas.microsoft.com/office/drawing/2014/main" id="{2AA3A5DE-B834-9ABB-478D-1A0DF7CBFF0E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6" name="Rectángulo 105">
                  <a:extLst>
                    <a:ext uri="{FF2B5EF4-FFF2-40B4-BE49-F238E27FC236}">
                      <a16:creationId xmlns:a16="http://schemas.microsoft.com/office/drawing/2014/main" id="{006D683D-9834-3616-3A68-F80F8CD224CD}"/>
                    </a:ext>
                  </a:extLst>
                </p:cNvPr>
                <p:cNvSpPr/>
                <p:nvPr/>
              </p:nvSpPr>
              <p:spPr>
                <a:xfrm>
                  <a:off x="2348692" y="2266950"/>
                  <a:ext cx="232756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b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s-ES" sz="14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  <a:p>
                  <a:pPr algn="ctr"/>
                  <a:r>
                    <a:rPr lang="es-ES" sz="1400" b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</a:p>
              </p:txBody>
            </p:sp>
          </p:grp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85AFBF28-19BD-139B-52CF-38815CD24081}"/>
                  </a:ext>
                </a:extLst>
              </p:cNvPr>
              <p:cNvGrpSpPr/>
              <p:nvPr/>
            </p:nvGrpSpPr>
            <p:grpSpPr>
              <a:xfrm>
                <a:off x="3119780" y="2514601"/>
                <a:ext cx="114300" cy="1691640"/>
                <a:chOff x="2407920" y="1851660"/>
                <a:chExt cx="114300" cy="1691640"/>
              </a:xfrm>
            </p:grpSpPr>
            <p:sp>
              <p:nvSpPr>
                <p:cNvPr id="90" name="Rectángulo 89">
                  <a:extLst>
                    <a:ext uri="{FF2B5EF4-FFF2-40B4-BE49-F238E27FC236}">
                      <a16:creationId xmlns:a16="http://schemas.microsoft.com/office/drawing/2014/main" id="{800BF449-18A2-4200-07BC-FFFB91BDE588}"/>
                    </a:ext>
                  </a:extLst>
                </p:cNvPr>
                <p:cNvSpPr/>
                <p:nvPr/>
              </p:nvSpPr>
              <p:spPr>
                <a:xfrm>
                  <a:off x="2407920" y="18516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1" name="Rectángulo 90">
                  <a:extLst>
                    <a:ext uri="{FF2B5EF4-FFF2-40B4-BE49-F238E27FC236}">
                      <a16:creationId xmlns:a16="http://schemas.microsoft.com/office/drawing/2014/main" id="{23A0CFB1-4829-51F1-8BFA-C7BC62FFEAE6}"/>
                    </a:ext>
                  </a:extLst>
                </p:cNvPr>
                <p:cNvSpPr/>
                <p:nvPr/>
              </p:nvSpPr>
              <p:spPr>
                <a:xfrm>
                  <a:off x="2407920" y="19735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15BCFC3A-7CD4-D863-0F69-FDB4D3E5F3DA}"/>
                    </a:ext>
                  </a:extLst>
                </p:cNvPr>
                <p:cNvSpPr/>
                <p:nvPr/>
              </p:nvSpPr>
              <p:spPr>
                <a:xfrm>
                  <a:off x="2407920" y="20878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3" name="Rectángulo 92">
                  <a:extLst>
                    <a:ext uri="{FF2B5EF4-FFF2-40B4-BE49-F238E27FC236}">
                      <a16:creationId xmlns:a16="http://schemas.microsoft.com/office/drawing/2014/main" id="{763A5E2F-897B-8D0B-D7E1-BC976E0DD034}"/>
                    </a:ext>
                  </a:extLst>
                </p:cNvPr>
                <p:cNvSpPr/>
                <p:nvPr/>
              </p:nvSpPr>
              <p:spPr>
                <a:xfrm>
                  <a:off x="2407920" y="22098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4883F99D-023A-A987-EFD2-38E964B53F2E}"/>
                    </a:ext>
                  </a:extLst>
                </p:cNvPr>
                <p:cNvSpPr/>
                <p:nvPr/>
              </p:nvSpPr>
              <p:spPr>
                <a:xfrm>
                  <a:off x="2407920" y="307086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47B86980-EE40-272C-781D-AC65EA64D874}"/>
                    </a:ext>
                  </a:extLst>
                </p:cNvPr>
                <p:cNvSpPr/>
                <p:nvPr/>
              </p:nvSpPr>
              <p:spPr>
                <a:xfrm>
                  <a:off x="2407920" y="31927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B12A5EF3-619E-C3A6-6B30-BAC90B359306}"/>
                    </a:ext>
                  </a:extLst>
                </p:cNvPr>
                <p:cNvSpPr/>
                <p:nvPr/>
              </p:nvSpPr>
              <p:spPr>
                <a:xfrm>
                  <a:off x="2407920" y="330708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303FADC4-CA31-7612-9C5E-999D454AA187}"/>
                    </a:ext>
                  </a:extLst>
                </p:cNvPr>
                <p:cNvSpPr/>
                <p:nvPr/>
              </p:nvSpPr>
              <p:spPr>
                <a:xfrm>
                  <a:off x="2407920" y="3429000"/>
                  <a:ext cx="114300" cy="11430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7" name="Rectángulo: esquinas superiores, una redondeada y la otra cortada 6">
              <a:extLst>
                <a:ext uri="{FF2B5EF4-FFF2-40B4-BE49-F238E27FC236}">
                  <a16:creationId xmlns:a16="http://schemas.microsoft.com/office/drawing/2014/main" id="{017AC4B5-3F68-109A-5F06-54CBD75B9175}"/>
                </a:ext>
              </a:extLst>
            </p:cNvPr>
            <p:cNvSpPr/>
            <p:nvPr/>
          </p:nvSpPr>
          <p:spPr>
            <a:xfrm>
              <a:off x="2313733" y="1961371"/>
              <a:ext cx="1188720" cy="738664"/>
            </a:xfrm>
            <a:prstGeom prst="snipRoundRect">
              <a:avLst>
                <a:gd name="adj1" fmla="val 30245"/>
                <a:gd name="adj2" fmla="val 326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Transformer Block 1</a:t>
              </a:r>
            </a:p>
          </p:txBody>
        </p:sp>
        <p:sp>
          <p:nvSpPr>
            <p:cNvPr id="8" name="Trapecio 7">
              <a:extLst>
                <a:ext uri="{FF2B5EF4-FFF2-40B4-BE49-F238E27FC236}">
                  <a16:creationId xmlns:a16="http://schemas.microsoft.com/office/drawing/2014/main" id="{21977D01-E03B-8798-9F71-7B9A2701F74A}"/>
                </a:ext>
              </a:extLst>
            </p:cNvPr>
            <p:cNvSpPr/>
            <p:nvPr/>
          </p:nvSpPr>
          <p:spPr>
            <a:xfrm>
              <a:off x="4229157" y="1279142"/>
              <a:ext cx="1246698" cy="51134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Normalization</a:t>
              </a:r>
            </a:p>
            <a:p>
              <a:pPr algn="ctr"/>
              <a:r>
                <a:rPr lang="es-PE" sz="1200" dirty="0"/>
                <a:t>Layer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7BA27FD-231B-6D51-9EDA-BB5ACEAC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88" y="1396635"/>
              <a:ext cx="694557" cy="694557"/>
            </a:xfrm>
            <a:prstGeom prst="rect">
              <a:avLst/>
            </a:prstGeom>
          </p:spPr>
        </p:pic>
        <p:sp>
          <p:nvSpPr>
            <p:cNvPr id="18" name="Diagrama de flujo: preparación 17">
              <a:extLst>
                <a:ext uri="{FF2B5EF4-FFF2-40B4-BE49-F238E27FC236}">
                  <a16:creationId xmlns:a16="http://schemas.microsoft.com/office/drawing/2014/main" id="{8BBC7CB3-4150-FBD1-7CC4-EFA75A56C9B5}"/>
                </a:ext>
              </a:extLst>
            </p:cNvPr>
            <p:cNvSpPr/>
            <p:nvPr/>
          </p:nvSpPr>
          <p:spPr>
            <a:xfrm>
              <a:off x="574698" y="2243596"/>
              <a:ext cx="1188720" cy="340461"/>
            </a:xfrm>
            <a:prstGeom prst="flowChartPrepara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 err="1"/>
                <a:t>Diff-Augment</a:t>
              </a:r>
              <a:endParaRPr lang="es-PE" sz="1100" dirty="0"/>
            </a:p>
          </p:txBody>
        </p:sp>
        <p:sp>
          <p:nvSpPr>
            <p:cNvPr id="20" name="Diagrama de flujo: terminador 19">
              <a:extLst>
                <a:ext uri="{FF2B5EF4-FFF2-40B4-BE49-F238E27FC236}">
                  <a16:creationId xmlns:a16="http://schemas.microsoft.com/office/drawing/2014/main" id="{FE072AE3-4636-0DDF-706B-AE94A3E344E3}"/>
                </a:ext>
              </a:extLst>
            </p:cNvPr>
            <p:cNvSpPr/>
            <p:nvPr/>
          </p:nvSpPr>
          <p:spPr>
            <a:xfrm>
              <a:off x="2367497" y="1582137"/>
              <a:ext cx="1078573" cy="20835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Dropout</a:t>
              </a:r>
            </a:p>
          </p:txBody>
        </p:sp>
        <p:sp>
          <p:nvSpPr>
            <p:cNvPr id="21" name="Diagrama de flujo: terminador 20">
              <a:extLst>
                <a:ext uri="{FF2B5EF4-FFF2-40B4-BE49-F238E27FC236}">
                  <a16:creationId xmlns:a16="http://schemas.microsoft.com/office/drawing/2014/main" id="{77CA98A1-78C1-F4A6-0A06-D4BD390AF9B8}"/>
                </a:ext>
              </a:extLst>
            </p:cNvPr>
            <p:cNvSpPr/>
            <p:nvPr/>
          </p:nvSpPr>
          <p:spPr>
            <a:xfrm>
              <a:off x="4328478" y="2033288"/>
              <a:ext cx="1078573" cy="20835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Linear Layer</a:t>
              </a: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1B5AD2EB-032E-A185-1AB0-507A8B28F766}"/>
                </a:ext>
              </a:extLst>
            </p:cNvPr>
            <p:cNvSpPr/>
            <p:nvPr/>
          </p:nvSpPr>
          <p:spPr>
            <a:xfrm>
              <a:off x="869113" y="925039"/>
              <a:ext cx="657650" cy="341340"/>
            </a:xfrm>
            <a:prstGeom prst="downArrow">
              <a:avLst>
                <a:gd name="adj1" fmla="val 69311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INPUT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FA85CC54-907E-3636-8EA4-70B817289E77}"/>
                </a:ext>
              </a:extLst>
            </p:cNvPr>
            <p:cNvSpPr/>
            <p:nvPr/>
          </p:nvSpPr>
          <p:spPr>
            <a:xfrm>
              <a:off x="6034708" y="1524864"/>
              <a:ext cx="796540" cy="413431"/>
            </a:xfrm>
            <a:prstGeom prst="downArrow">
              <a:avLst>
                <a:gd name="adj1" fmla="val 69311"/>
                <a:gd name="adj2" fmla="val 5372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dirty="0"/>
                <a:t>OUTPUT</a:t>
              </a:r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7C0AAEEA-03D7-210C-4227-ADACB7DAC733}"/>
                </a:ext>
              </a:extLst>
            </p:cNvPr>
            <p:cNvCxnSpPr>
              <a:cxnSpLocks/>
              <a:stCxn id="119" idx="2"/>
              <a:endCxn id="115" idx="3"/>
            </p:cNvCxnSpPr>
            <p:nvPr/>
          </p:nvCxnSpPr>
          <p:spPr>
            <a:xfrm rot="5400000" flipH="1" flipV="1">
              <a:off x="903314" y="975139"/>
              <a:ext cx="2213268" cy="1681780"/>
            </a:xfrm>
            <a:prstGeom prst="bentConnector5">
              <a:avLst>
                <a:gd name="adj1" fmla="val -10329"/>
                <a:gd name="adj2" fmla="val 47644"/>
                <a:gd name="adj3" fmla="val 110329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ector: angular 25">
              <a:extLst>
                <a:ext uri="{FF2B5EF4-FFF2-40B4-BE49-F238E27FC236}">
                  <a16:creationId xmlns:a16="http://schemas.microsoft.com/office/drawing/2014/main" id="{281BC476-54B8-17C8-0387-EF1002F1E16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5400000" flipH="1" flipV="1">
              <a:off x="3169852" y="1017382"/>
              <a:ext cx="1420893" cy="1944413"/>
            </a:xfrm>
            <a:prstGeom prst="bentConnector5">
              <a:avLst>
                <a:gd name="adj1" fmla="val -16088"/>
                <a:gd name="adj2" fmla="val 49255"/>
                <a:gd name="adj3" fmla="val 116088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0A956A38-AF64-6BB4-ACA1-E6F55429F730}"/>
                </a:ext>
              </a:extLst>
            </p:cNvPr>
            <p:cNvCxnSpPr>
              <a:cxnSpLocks/>
              <a:stCxn id="21" idx="2"/>
              <a:endCxn id="146" idx="0"/>
            </p:cNvCxnSpPr>
            <p:nvPr/>
          </p:nvCxnSpPr>
          <p:spPr>
            <a:xfrm rot="5400000" flipH="1" flipV="1">
              <a:off x="5162714" y="971994"/>
              <a:ext cx="974695" cy="1564594"/>
            </a:xfrm>
            <a:prstGeom prst="bentConnector5">
              <a:avLst>
                <a:gd name="adj1" fmla="val -23453"/>
                <a:gd name="adj2" fmla="val 58475"/>
                <a:gd name="adj3" fmla="val 123453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AAE050D-B92B-D3AC-07DA-0983C828D128}"/>
                </a:ext>
              </a:extLst>
            </p:cNvPr>
            <p:cNvSpPr txBox="1"/>
            <p:nvPr/>
          </p:nvSpPr>
          <p:spPr>
            <a:xfrm>
              <a:off x="2411098" y="848445"/>
              <a:ext cx="9817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050" dirty="0"/>
                <a:t>Positional </a:t>
              </a:r>
              <a:r>
                <a:rPr lang="es-PE" sz="1050" dirty="0" err="1"/>
                <a:t>Embedding</a:t>
              </a:r>
              <a:endParaRPr lang="es-PE" sz="1050" dirty="0"/>
            </a:p>
          </p:txBody>
        </p:sp>
        <p:sp>
          <p:nvSpPr>
            <p:cNvPr id="119" name="Diagrama de flujo: terminador 118">
              <a:extLst>
                <a:ext uri="{FF2B5EF4-FFF2-40B4-BE49-F238E27FC236}">
                  <a16:creationId xmlns:a16="http://schemas.microsoft.com/office/drawing/2014/main" id="{413DAA93-1982-A40E-0160-BAE561B3FC61}"/>
                </a:ext>
              </a:extLst>
            </p:cNvPr>
            <p:cNvSpPr/>
            <p:nvPr/>
          </p:nvSpPr>
          <p:spPr>
            <a:xfrm>
              <a:off x="629771" y="2714313"/>
              <a:ext cx="1078573" cy="20835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200" dirty="0" err="1"/>
                <a:t>Image</a:t>
              </a:r>
              <a:r>
                <a:rPr lang="es-PE" sz="1200" dirty="0"/>
                <a:t> </a:t>
              </a:r>
              <a:r>
                <a:rPr lang="es-PE" sz="1200" dirty="0" err="1"/>
                <a:t>Patch</a:t>
              </a:r>
              <a:endParaRPr lang="es-PE" sz="1200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9A66543D-8BF6-6C27-4DE5-AB3129C9094A}"/>
                </a:ext>
              </a:extLst>
            </p:cNvPr>
            <p:cNvSpPr/>
            <p:nvPr/>
          </p:nvSpPr>
          <p:spPr>
            <a:xfrm>
              <a:off x="6196762" y="2027788"/>
              <a:ext cx="471192" cy="4362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True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CF98FC26-C0AE-19AA-9790-938EEE16BDB4}"/>
                </a:ext>
              </a:extLst>
            </p:cNvPr>
            <p:cNvSpPr/>
            <p:nvPr/>
          </p:nvSpPr>
          <p:spPr>
            <a:xfrm>
              <a:off x="6158280" y="1266943"/>
              <a:ext cx="548158" cy="17525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0.69</a:t>
              </a:r>
              <a:endParaRPr lang="es-PE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365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215</Words>
  <Application>Microsoft Office PowerPoint</Application>
  <PresentationFormat>Panorámica</PresentationFormat>
  <Paragraphs>84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Edgar Paima Mijahuanca</dc:creator>
  <cp:lastModifiedBy>Kevin Edgar Paima Mijahuanca</cp:lastModifiedBy>
  <cp:revision>5</cp:revision>
  <dcterms:created xsi:type="dcterms:W3CDTF">2022-08-07T19:20:09Z</dcterms:created>
  <dcterms:modified xsi:type="dcterms:W3CDTF">2022-08-25T01:01:55Z</dcterms:modified>
</cp:coreProperties>
</file>