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EAE2FD2-026D-AD4A-B9E9-6005D1EE4F7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D39161E-A678-784F-87A3-8809F90FF7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Happy Fishing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 </a:t>
            </a:r>
            <a:r>
              <a:rPr lang="en-US" dirty="0" err="1" smtClean="0"/>
              <a:t>Matta</a:t>
            </a:r>
            <a:endParaRPr lang="en-US" dirty="0" smtClean="0"/>
          </a:p>
          <a:p>
            <a:r>
              <a:rPr lang="en-US" dirty="0" smtClean="0"/>
              <a:t>Brandon Fields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422" y="2185352"/>
            <a:ext cx="914528" cy="9145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89432"/>
          </a:xfrm>
        </p:spPr>
        <p:txBody>
          <a:bodyPr/>
          <a:lstStyle/>
          <a:p>
            <a:r>
              <a:rPr lang="en-US" dirty="0" smtClean="0"/>
              <a:t>Happy Fishing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Spear fishing game with multiple levels</a:t>
            </a:r>
          </a:p>
          <a:p>
            <a:r>
              <a:rPr lang="en-US" dirty="0" smtClean="0"/>
              <a:t>Score points by hitting fish with the spear.</a:t>
            </a:r>
          </a:p>
          <a:p>
            <a:r>
              <a:rPr lang="en-US" dirty="0" smtClean="0"/>
              <a:t>Hitting obstacles will result in negative points.</a:t>
            </a:r>
          </a:p>
          <a:p>
            <a:r>
              <a:rPr lang="en-US" dirty="0" smtClean="0"/>
              <a:t>Accumulate the target number of points to advance to the next level.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62000"/>
          </a:xfrm>
        </p:spPr>
        <p:txBody>
          <a:bodyPr/>
          <a:lstStyle/>
          <a:p>
            <a:r>
              <a:rPr lang="en-US" dirty="0" smtClean="0"/>
              <a:t>Game Screen Shots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69" b="-7069"/>
          <a:stretch>
            <a:fillRect/>
          </a:stretch>
        </p:blipFill>
        <p:spPr bwMode="auto">
          <a:xfrm>
            <a:off x="779464" y="1714499"/>
            <a:ext cx="2843784" cy="16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92224"/>
            <a:ext cx="2842260" cy="148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4" y="4133850"/>
            <a:ext cx="2843784" cy="148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26824"/>
            <a:ext cx="2842260" cy="139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98576"/>
          </a:xfrm>
        </p:spPr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Positioning the spear on the screen</a:t>
            </a:r>
          </a:p>
          <a:p>
            <a:r>
              <a:rPr lang="en-US" dirty="0" smtClean="0"/>
              <a:t>Manually creating new levels</a:t>
            </a:r>
          </a:p>
          <a:p>
            <a:r>
              <a:rPr lang="en-US" dirty="0" smtClean="0"/>
              <a:t>Handling touch events for the spear</a:t>
            </a:r>
          </a:p>
          <a:p>
            <a:r>
              <a:rPr lang="en-US" dirty="0" smtClean="0"/>
              <a:t>Finding the required images and buttons</a:t>
            </a:r>
          </a:p>
          <a:p>
            <a:r>
              <a:rPr lang="en-US" dirty="0" smtClean="0"/>
              <a:t>Build issues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89432"/>
          </a:xfrm>
        </p:spPr>
        <p:txBody>
          <a:bodyPr/>
          <a:lstStyle/>
          <a:p>
            <a:r>
              <a:rPr lang="en-US" dirty="0" smtClean="0"/>
              <a:t>Flowchart and Components</a:t>
            </a:r>
            <a:endParaRPr lang="en-US" dirty="0"/>
          </a:p>
        </p:txBody>
      </p:sp>
      <p:pic>
        <p:nvPicPr>
          <p:cNvPr id="5" name="Content Placeholder 4" descr="diagr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1196" r="-61196"/>
          <a:stretch>
            <a:fillRect/>
          </a:stretch>
        </p:blipFill>
        <p:spPr>
          <a:xfrm>
            <a:off x="-749808" y="1485234"/>
            <a:ext cx="6236208" cy="4552496"/>
          </a:xfrm>
        </p:spPr>
      </p:pic>
      <p:pic>
        <p:nvPicPr>
          <p:cNvPr id="4" name="Picture 3" descr="C:\Users\kpmatta\Pictures\Diagram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1737360"/>
            <a:ext cx="4151376" cy="443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32</TotalTime>
  <Words>77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2</vt:lpstr>
      <vt:lpstr>Revolution</vt:lpstr>
      <vt:lpstr>Happy Fishing</vt:lpstr>
      <vt:lpstr>Happy Fishing Intro</vt:lpstr>
      <vt:lpstr>Game Screen Shots</vt:lpstr>
      <vt:lpstr>Project Challenges</vt:lpstr>
      <vt:lpstr>Flowchart and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Fishing</dc:title>
  <dc:creator>David Kabtimer</dc:creator>
  <cp:lastModifiedBy>Matta, Krishna P</cp:lastModifiedBy>
  <cp:revision>5</cp:revision>
  <dcterms:created xsi:type="dcterms:W3CDTF">2014-12-02T02:15:42Z</dcterms:created>
  <dcterms:modified xsi:type="dcterms:W3CDTF">2014-12-02T03:31:11Z</dcterms:modified>
</cp:coreProperties>
</file>