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7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5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7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73EC-00D1-4A7E-BBED-61063ECE8B0B}" type="datetimeFigureOut">
              <a:rPr lang="ko-KR" altLang="en-US" smtClean="0"/>
              <a:t>2012-06-14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F644-C628-4C6D-A865-421ACB693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76" y="11663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4064" y="86435"/>
            <a:ext cx="2787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Special Event | Customer service | Site Map </a:t>
            </a:r>
            <a:endParaRPr lang="ko-KR" alt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8502212" y="144310"/>
            <a:ext cx="504056" cy="14401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0982" y="456272"/>
            <a:ext cx="7467293" cy="23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English Course       U-Learning        Level Test       Apply Class      Forums      About Us  </a:t>
            </a:r>
            <a:endParaRPr lang="ko-KR" alt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7276" y="836712"/>
            <a:ext cx="280937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048" y="975913"/>
            <a:ext cx="8640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40048" y="1172409"/>
            <a:ext cx="8640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106926" y="975913"/>
            <a:ext cx="626534" cy="34051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4805" y="1014737"/>
            <a:ext cx="72008" cy="792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854805" y="118163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4295" y="96281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Save 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4295" y="1119929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Save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06" y="1369505"/>
            <a:ext cx="2836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Register     |       Finding ID        |     Finding Password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0048" y="1584948"/>
            <a:ext cx="1233372" cy="475899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Apply for Class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0700" y="1584950"/>
            <a:ext cx="1342880" cy="47589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Apply for Level Test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29604" y="836712"/>
            <a:ext cx="4578178" cy="129614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Main Banner (Image)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12" y="2181233"/>
            <a:ext cx="2820637" cy="887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11" y="2181233"/>
            <a:ext cx="2820637" cy="167647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Notice                                                &gt;more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19" y="2436002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/>
              <a:t>Notice #1                                         2012-12-12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/>
              <a:t>Notice #1                                         2012-12-12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/>
              <a:t>Notice #1                                         2012-12-12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800" dirty="0" smtClean="0"/>
              <a:t>Notice #1                                         2012-12-12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8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0259" y="4141896"/>
            <a:ext cx="2808832" cy="47589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English Game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261" y="4699926"/>
            <a:ext cx="2808832" cy="47589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Online Poll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23934" y="2209010"/>
            <a:ext cx="2237918" cy="165203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34770" y="2213881"/>
            <a:ext cx="222708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Popular Class</a:t>
            </a:r>
            <a:endParaRPr lang="ko-KR" altLang="en-US" sz="1300" dirty="0"/>
          </a:p>
        </p:txBody>
      </p:sp>
      <p:sp>
        <p:nvSpPr>
          <p:cNvPr id="27" name="Oval 26"/>
          <p:cNvSpPr/>
          <p:nvPr/>
        </p:nvSpPr>
        <p:spPr>
          <a:xfrm>
            <a:off x="4750239" y="2589092"/>
            <a:ext cx="72008" cy="72008"/>
          </a:xfrm>
          <a:prstGeom prst="ellipse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4902639" y="2595132"/>
            <a:ext cx="72008" cy="72008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5045828" y="2595132"/>
            <a:ext cx="72008" cy="72008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73620" y="3594196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Title Of the Class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69864" y="2209010"/>
            <a:ext cx="2237918" cy="165203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80700" y="2213881"/>
            <a:ext cx="222708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Popular Teacher</a:t>
            </a:r>
            <a:endParaRPr lang="ko-KR" altLang="en-US" sz="1300" dirty="0"/>
          </a:p>
        </p:txBody>
      </p:sp>
      <p:sp>
        <p:nvSpPr>
          <p:cNvPr id="33" name="Oval 32"/>
          <p:cNvSpPr/>
          <p:nvPr/>
        </p:nvSpPr>
        <p:spPr>
          <a:xfrm>
            <a:off x="7096169" y="2589092"/>
            <a:ext cx="72008" cy="72008"/>
          </a:xfrm>
          <a:prstGeom prst="ellipse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7248569" y="2595132"/>
            <a:ext cx="72008" cy="72008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7391758" y="2595132"/>
            <a:ext cx="72008" cy="72008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477876" y="34875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Name of the teacher</a:t>
            </a:r>
          </a:p>
          <a:p>
            <a:r>
              <a:rPr lang="en-US" altLang="ko-KR" sz="800" dirty="0" smtClean="0"/>
              <a:t>Description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88565" y="1973596"/>
            <a:ext cx="1397267" cy="100935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My Page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Apply for Class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Apply for Level Test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U-Learning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About Course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About Class Materials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5010" y="1685564"/>
            <a:ext cx="138326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Quick Menu</a:t>
            </a:r>
            <a:endParaRPr lang="ko-KR" altLang="en-US" sz="1300" dirty="0"/>
          </a:p>
        </p:txBody>
      </p:sp>
      <p:sp>
        <p:nvSpPr>
          <p:cNvPr id="40" name="Rectangle 39"/>
          <p:cNvSpPr/>
          <p:nvPr/>
        </p:nvSpPr>
        <p:spPr>
          <a:xfrm>
            <a:off x="7695010" y="3054585"/>
            <a:ext cx="1397267" cy="648449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Left Banner :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95010" y="3788663"/>
            <a:ext cx="1397267" cy="648449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Left Banner :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95010" y="838782"/>
            <a:ext cx="1383265" cy="746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Do you need a guide?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(Image)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23934" y="4008845"/>
            <a:ext cx="4583848" cy="172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Course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23934" y="4186865"/>
            <a:ext cx="4583848" cy="857563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91611" y="4252340"/>
            <a:ext cx="87409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119964" y="4288634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Title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Description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23934" y="5054956"/>
            <a:ext cx="4583848" cy="172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Course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23934" y="5229200"/>
            <a:ext cx="4583848" cy="172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Course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23242" y="5399882"/>
            <a:ext cx="4583848" cy="172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Course 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20442" y="5572149"/>
            <a:ext cx="4585735" cy="166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Course 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22046" y="5738836"/>
            <a:ext cx="4585735" cy="166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Course 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719" y="6021288"/>
            <a:ext cx="9008556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6544" y="6092578"/>
            <a:ext cx="624807" cy="57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Small Logo Image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62577" y="6092578"/>
            <a:ext cx="2282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Clause to use this website |  Privacy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Information of this website </a:t>
            </a:r>
            <a:endParaRPr lang="ko-KR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66039" y="3150090"/>
            <a:ext cx="2820637" cy="887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38" y="3150090"/>
            <a:ext cx="2820637" cy="167647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Share Your experience                          &gt;more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8987" y="3369662"/>
            <a:ext cx="726033" cy="613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981360" y="337432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Teacher A is Blah</a:t>
            </a:r>
          </a:p>
          <a:p>
            <a:r>
              <a:rPr lang="en-US" altLang="ko-KR" sz="800" dirty="0" smtClean="0"/>
              <a:t>Class was good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6121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159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simplex-dev</dc:creator>
  <cp:lastModifiedBy>simplex-dev</cp:lastModifiedBy>
  <cp:revision>6</cp:revision>
  <dcterms:created xsi:type="dcterms:W3CDTF">2012-06-14T19:25:39Z</dcterms:created>
  <dcterms:modified xsi:type="dcterms:W3CDTF">2012-06-14T21:20:45Z</dcterms:modified>
</cp:coreProperties>
</file>