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2387600" y="6054141"/>
            <a:ext cx="19621500" cy="871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6.png" descr="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Patent Process…"/>
          <p:cNvSpPr txBox="1"/>
          <p:nvPr>
            <p:ph type="ctrTitle"/>
          </p:nvPr>
        </p:nvSpPr>
        <p:spPr>
          <a:xfrm>
            <a:off x="1778000" y="3211026"/>
            <a:ext cx="20828000" cy="4648201"/>
          </a:xfrm>
          <a:prstGeom prst="rect">
            <a:avLst/>
          </a:prstGeom>
        </p:spPr>
        <p:txBody>
          <a:bodyPr/>
          <a:lstStyle/>
          <a:p>
            <a:pPr lvl="1" defTabSz="361188">
              <a:lnSpc>
                <a:spcPts val="25500"/>
              </a:lnSpc>
              <a:defRPr sz="15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Patent Process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defTabSz="361188">
              <a:lnSpc>
                <a:spcPts val="25500"/>
              </a:lnSpc>
              <a:defRPr sz="15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Accelerating Program</a:t>
            </a:r>
          </a:p>
        </p:txBody>
      </p:sp>
      <p:sp>
        <p:nvSpPr>
          <p:cNvPr id="121" name="KIC team PPAP"/>
          <p:cNvSpPr txBox="1"/>
          <p:nvPr>
            <p:ph type="subTitle" sz="quarter" idx="1"/>
          </p:nvPr>
        </p:nvSpPr>
        <p:spPr>
          <a:xfrm>
            <a:off x="1778000" y="7986226"/>
            <a:ext cx="20828000" cy="1587501"/>
          </a:xfrm>
          <a:prstGeom prst="rect">
            <a:avLst/>
          </a:prstGeom>
        </p:spPr>
        <p:txBody>
          <a:bodyPr/>
          <a:lstStyle>
            <a:lvl1pPr defTabSz="457200">
              <a:lnSpc>
                <a:spcPts val="14400"/>
              </a:lnSpc>
              <a:defRPr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KIC team PPAP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20.png" descr="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제목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본문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22.png" descr="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제목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본문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18.png" descr="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제목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본문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25.png" descr="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제목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본문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6.png" descr="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제목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본문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12.png" descr="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제목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본문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24.png" descr="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제목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본문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23.png" descr="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제목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본문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5.png" descr="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제목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본문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9.png" descr="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제목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본문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11.png" descr="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제목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본문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19.png" descr="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제목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본문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