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5" r:id="rId2"/>
    <p:sldId id="257" r:id="rId3"/>
    <p:sldId id="259" r:id="rId4"/>
    <p:sldId id="260" r:id="rId5"/>
    <p:sldId id="263" r:id="rId6"/>
    <p:sldId id="261" r:id="rId7"/>
    <p:sldId id="262" r:id="rId8"/>
    <p:sldId id="264" r:id="rId9"/>
    <p:sldId id="25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197F5-3B32-4209-9B5F-745DBE3EF5E5}" type="datetimeFigureOut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57E6-1C41-4774-82EA-2F0426775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301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197F5-3B32-4209-9B5F-745DBE3EF5E5}" type="datetimeFigureOut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57E6-1C41-4774-82EA-2F0426775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48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197F5-3B32-4209-9B5F-745DBE3EF5E5}" type="datetimeFigureOut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57E6-1C41-4774-82EA-2F0426775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514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197F5-3B32-4209-9B5F-745DBE3EF5E5}" type="datetimeFigureOut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57E6-1C41-4774-82EA-2F0426775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333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197F5-3B32-4209-9B5F-745DBE3EF5E5}" type="datetimeFigureOut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57E6-1C41-4774-82EA-2F0426775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22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197F5-3B32-4209-9B5F-745DBE3EF5E5}" type="datetimeFigureOut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57E6-1C41-4774-82EA-2F0426775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334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197F5-3B32-4209-9B5F-745DBE3EF5E5}" type="datetimeFigureOut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57E6-1C41-4774-82EA-2F0426775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016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197F5-3B32-4209-9B5F-745DBE3EF5E5}" type="datetimeFigureOut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57E6-1C41-4774-82EA-2F0426775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229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197F5-3B32-4209-9B5F-745DBE3EF5E5}" type="datetimeFigureOut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57E6-1C41-4774-82EA-2F0426775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510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197F5-3B32-4209-9B5F-745DBE3EF5E5}" type="datetimeFigureOut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57E6-1C41-4774-82EA-2F0426775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932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197F5-3B32-4209-9B5F-745DBE3EF5E5}" type="datetimeFigureOut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57E6-1C41-4774-82EA-2F0426775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404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197F5-3B32-4209-9B5F-745DBE3EF5E5}" type="datetimeFigureOut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457E6-1C41-4774-82EA-2F0426775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65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4EC09C7A-3D1D-4CF0-8B31-2FC3497D08DD}"/>
              </a:ext>
            </a:extLst>
          </p:cNvPr>
          <p:cNvSpPr/>
          <p:nvPr/>
        </p:nvSpPr>
        <p:spPr>
          <a:xfrm>
            <a:off x="740723" y="1670024"/>
            <a:ext cx="4798808" cy="4625656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의료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3FC40C31-7209-4734-9E7A-9C1A0AD7A982}"/>
              </a:ext>
            </a:extLst>
          </p:cNvPr>
          <p:cNvSpPr/>
          <p:nvPr/>
        </p:nvSpPr>
        <p:spPr>
          <a:xfrm>
            <a:off x="2956357" y="1402360"/>
            <a:ext cx="6324793" cy="496323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비젼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67DFF5A-F4CE-43D3-A2B9-BAF7083A9B90}"/>
              </a:ext>
            </a:extLst>
          </p:cNvPr>
          <p:cNvSpPr/>
          <p:nvPr/>
        </p:nvSpPr>
        <p:spPr>
          <a:xfrm>
            <a:off x="6786695" y="1661356"/>
            <a:ext cx="4798808" cy="4625655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자율주행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B2BEC4D-BD6E-4FDF-9236-0BE699C12E72}"/>
              </a:ext>
            </a:extLst>
          </p:cNvPr>
          <p:cNvSpPr/>
          <p:nvPr/>
        </p:nvSpPr>
        <p:spPr>
          <a:xfrm>
            <a:off x="8032616" y="2606380"/>
            <a:ext cx="621135" cy="61015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6B8F00A-061C-4CE3-9D6C-C3CF9341E17C}"/>
              </a:ext>
            </a:extLst>
          </p:cNvPr>
          <p:cNvSpPr/>
          <p:nvPr/>
        </p:nvSpPr>
        <p:spPr>
          <a:xfrm>
            <a:off x="4026625" y="4096900"/>
            <a:ext cx="621135" cy="60964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pc="-50" dirty="0"/>
              <a:t>10</a:t>
            </a:r>
            <a:endParaRPr lang="ko-KR" altLang="en-US" sz="1600" spc="-5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C842E56-568A-4C61-B6AD-CA21C7F9FB71}"/>
              </a:ext>
            </a:extLst>
          </p:cNvPr>
          <p:cNvSpPr/>
          <p:nvPr/>
        </p:nvSpPr>
        <p:spPr>
          <a:xfrm>
            <a:off x="5808184" y="804898"/>
            <a:ext cx="621135" cy="61015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BE29777-0263-41D7-BCB0-2B22977EB726}"/>
              </a:ext>
            </a:extLst>
          </p:cNvPr>
          <p:cNvSpPr/>
          <p:nvPr/>
        </p:nvSpPr>
        <p:spPr>
          <a:xfrm>
            <a:off x="1901705" y="3544049"/>
            <a:ext cx="621135" cy="61015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CF3B5F0-7F6D-4892-9E87-EDEECBDB4195}"/>
              </a:ext>
            </a:extLst>
          </p:cNvPr>
          <p:cNvSpPr/>
          <p:nvPr/>
        </p:nvSpPr>
        <p:spPr>
          <a:xfrm>
            <a:off x="1330206" y="2653676"/>
            <a:ext cx="621135" cy="61015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49CE10D-A62F-4FED-BFF2-AAD6D6D40779}"/>
              </a:ext>
            </a:extLst>
          </p:cNvPr>
          <p:cNvSpPr/>
          <p:nvPr/>
        </p:nvSpPr>
        <p:spPr>
          <a:xfrm>
            <a:off x="4002154" y="3250292"/>
            <a:ext cx="621135" cy="61015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4393DC54-5CC9-452C-B0E6-C407C8E4D025}"/>
              </a:ext>
            </a:extLst>
          </p:cNvPr>
          <p:cNvSpPr/>
          <p:nvPr/>
        </p:nvSpPr>
        <p:spPr>
          <a:xfrm>
            <a:off x="5828427" y="4749729"/>
            <a:ext cx="621135" cy="61015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002FBDB-6BD7-43C2-87BF-4E8A7AC20572}"/>
              </a:ext>
            </a:extLst>
          </p:cNvPr>
          <p:cNvSpPr/>
          <p:nvPr/>
        </p:nvSpPr>
        <p:spPr>
          <a:xfrm>
            <a:off x="5808185" y="1427748"/>
            <a:ext cx="621135" cy="61015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FED7EE1-3686-4521-9802-B26561179348}"/>
              </a:ext>
            </a:extLst>
          </p:cNvPr>
          <p:cNvSpPr/>
          <p:nvPr/>
        </p:nvSpPr>
        <p:spPr>
          <a:xfrm>
            <a:off x="7755165" y="2143962"/>
            <a:ext cx="621135" cy="61015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1818B82E-1453-4393-827F-074CF5DF6953}"/>
              </a:ext>
            </a:extLst>
          </p:cNvPr>
          <p:cNvSpPr/>
          <p:nvPr/>
        </p:nvSpPr>
        <p:spPr>
          <a:xfrm>
            <a:off x="5785430" y="3751258"/>
            <a:ext cx="621135" cy="61015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1FAA450-90E1-4805-A631-4D2833DFFAB7}"/>
              </a:ext>
            </a:extLst>
          </p:cNvPr>
          <p:cNvSpPr/>
          <p:nvPr/>
        </p:nvSpPr>
        <p:spPr>
          <a:xfrm>
            <a:off x="4056478" y="5384363"/>
            <a:ext cx="621135" cy="60964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pc="-50" dirty="0"/>
              <a:t>9</a:t>
            </a:r>
            <a:endParaRPr lang="ko-KR" altLang="en-US" sz="1600" spc="-5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E0BD33D0-DB41-4541-AAAE-D9F94F7625D5}"/>
              </a:ext>
            </a:extLst>
          </p:cNvPr>
          <p:cNvSpPr/>
          <p:nvPr/>
        </p:nvSpPr>
        <p:spPr>
          <a:xfrm>
            <a:off x="10217746" y="4139573"/>
            <a:ext cx="621135" cy="61015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6" name="화살표: 위쪽 25">
            <a:extLst>
              <a:ext uri="{FF2B5EF4-FFF2-40B4-BE49-F238E27FC236}">
                <a16:creationId xmlns:a16="http://schemas.microsoft.com/office/drawing/2014/main" id="{02DA68AA-6DD0-4050-9096-62423C887479}"/>
              </a:ext>
            </a:extLst>
          </p:cNvPr>
          <p:cNvSpPr/>
          <p:nvPr/>
        </p:nvSpPr>
        <p:spPr>
          <a:xfrm>
            <a:off x="302854" y="520117"/>
            <a:ext cx="402566" cy="5845473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2E74588-C40F-4ECB-8A67-8BD8D3CF311A}"/>
              </a:ext>
            </a:extLst>
          </p:cNvPr>
          <p:cNvCxnSpPr/>
          <p:nvPr/>
        </p:nvCxnSpPr>
        <p:spPr>
          <a:xfrm>
            <a:off x="399638" y="3216536"/>
            <a:ext cx="11185865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78A6293-A3D4-44DC-AADE-BDD135E17678}"/>
              </a:ext>
            </a:extLst>
          </p:cNvPr>
          <p:cNvCxnSpPr/>
          <p:nvPr/>
        </p:nvCxnSpPr>
        <p:spPr>
          <a:xfrm>
            <a:off x="399638" y="4700247"/>
            <a:ext cx="11185865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2ED9816C-3A36-4D7B-ABCB-B731078FDC70}"/>
              </a:ext>
            </a:extLst>
          </p:cNvPr>
          <p:cNvSpPr/>
          <p:nvPr/>
        </p:nvSpPr>
        <p:spPr>
          <a:xfrm>
            <a:off x="4056478" y="5228097"/>
            <a:ext cx="621135" cy="60964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pc="-50" dirty="0"/>
              <a:t>11</a:t>
            </a:r>
            <a:endParaRPr lang="ko-KR" altLang="en-US" sz="1600" spc="-5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E1180F6-7A23-402A-91CA-ECE5EB4779D8}"/>
              </a:ext>
            </a:extLst>
          </p:cNvPr>
          <p:cNvSpPr txBox="1"/>
          <p:nvPr/>
        </p:nvSpPr>
        <p:spPr>
          <a:xfrm>
            <a:off x="4216202" y="56880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49CCE7-C525-47EF-9885-6E4B8ECD75E1}"/>
              </a:ext>
            </a:extLst>
          </p:cNvPr>
          <p:cNvSpPr txBox="1"/>
          <p:nvPr/>
        </p:nvSpPr>
        <p:spPr>
          <a:xfrm>
            <a:off x="1901705" y="631042"/>
            <a:ext cx="36194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highlight>
                  <a:srgbClr val="FF0000"/>
                </a:highlight>
              </a:rPr>
              <a:t>타겟 </a:t>
            </a:r>
            <a:r>
              <a:rPr lang="en-US" altLang="ko-KR" dirty="0">
                <a:highlight>
                  <a:srgbClr val="FF0000"/>
                </a:highlight>
              </a:rPr>
              <a:t>data</a:t>
            </a:r>
            <a:r>
              <a:rPr lang="ko-KR" altLang="en-US" dirty="0">
                <a:highlight>
                  <a:srgbClr val="FF0000"/>
                </a:highlight>
              </a:rPr>
              <a:t>는 </a:t>
            </a:r>
            <a:r>
              <a:rPr lang="ko-KR" altLang="en-US" dirty="0" err="1">
                <a:highlight>
                  <a:srgbClr val="FF0000"/>
                </a:highlight>
              </a:rPr>
              <a:t>비젼</a:t>
            </a:r>
            <a:r>
              <a:rPr lang="ko-KR" altLang="en-US" dirty="0">
                <a:highlight>
                  <a:srgbClr val="FF0000"/>
                </a:highlight>
              </a:rPr>
              <a:t> </a:t>
            </a:r>
            <a:r>
              <a:rPr lang="en-US" altLang="ko-KR" dirty="0">
                <a:highlight>
                  <a:srgbClr val="FF0000"/>
                </a:highlight>
              </a:rPr>
              <a:t>only</a:t>
            </a:r>
            <a:r>
              <a:rPr lang="ko-KR" altLang="en-US" dirty="0">
                <a:highlight>
                  <a:srgbClr val="FF0000"/>
                </a:highlight>
              </a:rPr>
              <a:t>임</a:t>
            </a:r>
            <a:endParaRPr lang="en-US" altLang="ko-KR" dirty="0">
              <a:highlight>
                <a:srgbClr val="FF0000"/>
              </a:highlight>
            </a:endParaRPr>
          </a:p>
          <a:p>
            <a:r>
              <a:rPr lang="ko-KR" altLang="en-US" dirty="0">
                <a:highlight>
                  <a:srgbClr val="FF0000"/>
                </a:highlight>
              </a:rPr>
              <a:t>영상 프레임</a:t>
            </a:r>
            <a:r>
              <a:rPr lang="en-US" altLang="ko-KR" dirty="0">
                <a:highlight>
                  <a:srgbClr val="FF0000"/>
                </a:highlight>
              </a:rPr>
              <a:t>, </a:t>
            </a:r>
            <a:r>
              <a:rPr lang="ko-KR" altLang="en-US" dirty="0">
                <a:highlight>
                  <a:srgbClr val="FF0000"/>
                </a:highlight>
              </a:rPr>
              <a:t>픽셀</a:t>
            </a:r>
            <a:r>
              <a:rPr lang="en-US" altLang="ko-KR" dirty="0">
                <a:highlight>
                  <a:srgbClr val="FF0000"/>
                </a:highlight>
              </a:rPr>
              <a:t>, </a:t>
            </a:r>
            <a:r>
              <a:rPr lang="ko-KR" altLang="en-US" dirty="0">
                <a:highlight>
                  <a:srgbClr val="FF0000"/>
                </a:highlight>
              </a:rPr>
              <a:t>추적이 </a:t>
            </a:r>
            <a:r>
              <a:rPr lang="en-US" altLang="ko-KR" dirty="0">
                <a:highlight>
                  <a:srgbClr val="FF0000"/>
                </a:highlight>
              </a:rPr>
              <a:t>keyword</a:t>
            </a:r>
            <a:endParaRPr lang="ko-KR" altLang="en-US" dirty="0">
              <a:highlight>
                <a:srgbClr val="FF0000"/>
              </a:highlight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5D1F709-E8BB-4670-9ED0-2639AE952B5F}"/>
              </a:ext>
            </a:extLst>
          </p:cNvPr>
          <p:cNvSpPr txBox="1"/>
          <p:nvPr/>
        </p:nvSpPr>
        <p:spPr>
          <a:xfrm>
            <a:off x="515144" y="158864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highlight>
                  <a:srgbClr val="FF0000"/>
                </a:highlight>
              </a:rPr>
              <a:t>유사도</a:t>
            </a:r>
            <a:endParaRPr lang="ko-KR" altLang="en-US" dirty="0"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79003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4EC09C7A-3D1D-4CF0-8B31-2FC3497D08DD}"/>
              </a:ext>
            </a:extLst>
          </p:cNvPr>
          <p:cNvSpPr/>
          <p:nvPr/>
        </p:nvSpPr>
        <p:spPr>
          <a:xfrm>
            <a:off x="740723" y="1670024"/>
            <a:ext cx="4798808" cy="4625656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의료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3FC40C31-7209-4734-9E7A-9C1A0AD7A982}"/>
              </a:ext>
            </a:extLst>
          </p:cNvPr>
          <p:cNvSpPr/>
          <p:nvPr/>
        </p:nvSpPr>
        <p:spPr>
          <a:xfrm>
            <a:off x="2956357" y="1402360"/>
            <a:ext cx="6324793" cy="496323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비젼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67DFF5A-F4CE-43D3-A2B9-BAF7083A9B90}"/>
              </a:ext>
            </a:extLst>
          </p:cNvPr>
          <p:cNvSpPr/>
          <p:nvPr/>
        </p:nvSpPr>
        <p:spPr>
          <a:xfrm>
            <a:off x="6786695" y="1661356"/>
            <a:ext cx="4798808" cy="4625655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자율주행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B2BEC4D-BD6E-4FDF-9236-0BE699C12E72}"/>
              </a:ext>
            </a:extLst>
          </p:cNvPr>
          <p:cNvSpPr/>
          <p:nvPr/>
        </p:nvSpPr>
        <p:spPr>
          <a:xfrm>
            <a:off x="8032616" y="2606380"/>
            <a:ext cx="621135" cy="61015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6B8F00A-061C-4CE3-9D6C-C3CF9341E17C}"/>
              </a:ext>
            </a:extLst>
          </p:cNvPr>
          <p:cNvSpPr/>
          <p:nvPr/>
        </p:nvSpPr>
        <p:spPr>
          <a:xfrm>
            <a:off x="4026625" y="4096900"/>
            <a:ext cx="621135" cy="60964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pc="-50" dirty="0"/>
              <a:t>10</a:t>
            </a:r>
            <a:endParaRPr lang="ko-KR" altLang="en-US" sz="1600" spc="-5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C842E56-568A-4C61-B6AD-CA21C7F9FB71}"/>
              </a:ext>
            </a:extLst>
          </p:cNvPr>
          <p:cNvSpPr/>
          <p:nvPr/>
        </p:nvSpPr>
        <p:spPr>
          <a:xfrm>
            <a:off x="5808184" y="804898"/>
            <a:ext cx="621135" cy="61015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BE29777-0263-41D7-BCB0-2B22977EB726}"/>
              </a:ext>
            </a:extLst>
          </p:cNvPr>
          <p:cNvSpPr/>
          <p:nvPr/>
        </p:nvSpPr>
        <p:spPr>
          <a:xfrm>
            <a:off x="1901705" y="3544049"/>
            <a:ext cx="621135" cy="61015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CF3B5F0-7F6D-4892-9E87-EDEECBDB4195}"/>
              </a:ext>
            </a:extLst>
          </p:cNvPr>
          <p:cNvSpPr/>
          <p:nvPr/>
        </p:nvSpPr>
        <p:spPr>
          <a:xfrm>
            <a:off x="1330206" y="2653676"/>
            <a:ext cx="621135" cy="61015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49CE10D-A62F-4FED-BFF2-AAD6D6D40779}"/>
              </a:ext>
            </a:extLst>
          </p:cNvPr>
          <p:cNvSpPr/>
          <p:nvPr/>
        </p:nvSpPr>
        <p:spPr>
          <a:xfrm>
            <a:off x="4002154" y="3250292"/>
            <a:ext cx="621135" cy="61015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4393DC54-5CC9-452C-B0E6-C407C8E4D025}"/>
              </a:ext>
            </a:extLst>
          </p:cNvPr>
          <p:cNvSpPr/>
          <p:nvPr/>
        </p:nvSpPr>
        <p:spPr>
          <a:xfrm>
            <a:off x="5828427" y="4749729"/>
            <a:ext cx="621135" cy="61015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002FBDB-6BD7-43C2-87BF-4E8A7AC20572}"/>
              </a:ext>
            </a:extLst>
          </p:cNvPr>
          <p:cNvSpPr/>
          <p:nvPr/>
        </p:nvSpPr>
        <p:spPr>
          <a:xfrm>
            <a:off x="5808185" y="1427748"/>
            <a:ext cx="621135" cy="61015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FED7EE1-3686-4521-9802-B26561179348}"/>
              </a:ext>
            </a:extLst>
          </p:cNvPr>
          <p:cNvSpPr/>
          <p:nvPr/>
        </p:nvSpPr>
        <p:spPr>
          <a:xfrm>
            <a:off x="7755165" y="2143962"/>
            <a:ext cx="621135" cy="61015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1818B82E-1453-4393-827F-074CF5DF6953}"/>
              </a:ext>
            </a:extLst>
          </p:cNvPr>
          <p:cNvSpPr/>
          <p:nvPr/>
        </p:nvSpPr>
        <p:spPr>
          <a:xfrm>
            <a:off x="5785430" y="3751258"/>
            <a:ext cx="621135" cy="61015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1FAA450-90E1-4805-A631-4D2833DFFAB7}"/>
              </a:ext>
            </a:extLst>
          </p:cNvPr>
          <p:cNvSpPr/>
          <p:nvPr/>
        </p:nvSpPr>
        <p:spPr>
          <a:xfrm>
            <a:off x="4056478" y="5384363"/>
            <a:ext cx="621135" cy="60964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pc="-50" dirty="0"/>
              <a:t>9</a:t>
            </a:r>
            <a:endParaRPr lang="ko-KR" altLang="en-US" sz="1600" spc="-5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E0BD33D0-DB41-4541-AAAE-D9F94F7625D5}"/>
              </a:ext>
            </a:extLst>
          </p:cNvPr>
          <p:cNvSpPr/>
          <p:nvPr/>
        </p:nvSpPr>
        <p:spPr>
          <a:xfrm>
            <a:off x="10217746" y="4139573"/>
            <a:ext cx="621135" cy="61015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6" name="화살표: 위쪽 25">
            <a:extLst>
              <a:ext uri="{FF2B5EF4-FFF2-40B4-BE49-F238E27FC236}">
                <a16:creationId xmlns:a16="http://schemas.microsoft.com/office/drawing/2014/main" id="{02DA68AA-6DD0-4050-9096-62423C887479}"/>
              </a:ext>
            </a:extLst>
          </p:cNvPr>
          <p:cNvSpPr/>
          <p:nvPr/>
        </p:nvSpPr>
        <p:spPr>
          <a:xfrm>
            <a:off x="302854" y="520117"/>
            <a:ext cx="402566" cy="5845473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2E74588-C40F-4ECB-8A67-8BD8D3CF311A}"/>
              </a:ext>
            </a:extLst>
          </p:cNvPr>
          <p:cNvCxnSpPr/>
          <p:nvPr/>
        </p:nvCxnSpPr>
        <p:spPr>
          <a:xfrm>
            <a:off x="399638" y="3216536"/>
            <a:ext cx="11185865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78A6293-A3D4-44DC-AADE-BDD135E17678}"/>
              </a:ext>
            </a:extLst>
          </p:cNvPr>
          <p:cNvCxnSpPr/>
          <p:nvPr/>
        </p:nvCxnSpPr>
        <p:spPr>
          <a:xfrm>
            <a:off x="399638" y="4700247"/>
            <a:ext cx="11185865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2ED9816C-3A36-4D7B-ABCB-B731078FDC70}"/>
              </a:ext>
            </a:extLst>
          </p:cNvPr>
          <p:cNvSpPr/>
          <p:nvPr/>
        </p:nvSpPr>
        <p:spPr>
          <a:xfrm>
            <a:off x="4056478" y="5228097"/>
            <a:ext cx="621135" cy="60964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pc="-50" dirty="0"/>
              <a:t>11</a:t>
            </a:r>
            <a:endParaRPr lang="ko-KR" altLang="en-US" sz="1600" spc="-5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E1180F6-7A23-402A-91CA-ECE5EB4779D8}"/>
              </a:ext>
            </a:extLst>
          </p:cNvPr>
          <p:cNvSpPr txBox="1"/>
          <p:nvPr/>
        </p:nvSpPr>
        <p:spPr>
          <a:xfrm>
            <a:off x="4216202" y="56880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5D7847-15E9-4191-96F4-92211FAD2471}"/>
              </a:ext>
            </a:extLst>
          </p:cNvPr>
          <p:cNvSpPr txBox="1"/>
          <p:nvPr/>
        </p:nvSpPr>
        <p:spPr>
          <a:xfrm>
            <a:off x="7547318" y="2420812"/>
            <a:ext cx="1114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highlight>
                  <a:srgbClr val="808080"/>
                </a:highlight>
              </a:rPr>
              <a:t>21</a:t>
            </a:r>
            <a:r>
              <a:rPr lang="ko-KR" altLang="en-US" sz="3600" b="1" dirty="0">
                <a:highlight>
                  <a:srgbClr val="808080"/>
                </a:highlight>
              </a:rPr>
              <a:t>개</a:t>
            </a:r>
            <a:endParaRPr lang="ko-KR" altLang="en-US" sz="3600" dirty="0">
              <a:highlight>
                <a:srgbClr val="808080"/>
              </a:highlight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0710325-E3FE-4D4A-90C5-1056FEF2597F}"/>
              </a:ext>
            </a:extLst>
          </p:cNvPr>
          <p:cNvSpPr txBox="1"/>
          <p:nvPr/>
        </p:nvSpPr>
        <p:spPr>
          <a:xfrm>
            <a:off x="3682174" y="2420812"/>
            <a:ext cx="1114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highlight>
                  <a:srgbClr val="808080"/>
                </a:highlight>
              </a:rPr>
              <a:t>24</a:t>
            </a:r>
            <a:r>
              <a:rPr lang="ko-KR" altLang="en-US" sz="3600" b="1" dirty="0">
                <a:highlight>
                  <a:srgbClr val="808080"/>
                </a:highlight>
              </a:rPr>
              <a:t>개</a:t>
            </a:r>
            <a:endParaRPr lang="ko-KR" altLang="en-US" sz="3600" dirty="0">
              <a:highlight>
                <a:srgbClr val="808080"/>
              </a:highlight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AA2FCA5-B978-468F-8CBF-F76FA339FEF0}"/>
              </a:ext>
            </a:extLst>
          </p:cNvPr>
          <p:cNvSpPr txBox="1"/>
          <p:nvPr/>
        </p:nvSpPr>
        <p:spPr>
          <a:xfrm>
            <a:off x="5672287" y="2420812"/>
            <a:ext cx="1114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highlight>
                  <a:srgbClr val="808080"/>
                </a:highlight>
              </a:rPr>
              <a:t>25</a:t>
            </a:r>
            <a:r>
              <a:rPr lang="ko-KR" altLang="en-US" sz="3600" b="1" dirty="0">
                <a:highlight>
                  <a:srgbClr val="808080"/>
                </a:highlight>
              </a:rPr>
              <a:t>개</a:t>
            </a:r>
            <a:endParaRPr lang="ko-KR" altLang="en-US" sz="3600" dirty="0">
              <a:highlight>
                <a:srgbClr val="808080"/>
              </a:highlight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CA48BC4-284B-4394-9990-6A098B765A24}"/>
              </a:ext>
            </a:extLst>
          </p:cNvPr>
          <p:cNvSpPr txBox="1"/>
          <p:nvPr/>
        </p:nvSpPr>
        <p:spPr>
          <a:xfrm>
            <a:off x="9205764" y="2420812"/>
            <a:ext cx="1114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highlight>
                  <a:srgbClr val="808080"/>
                </a:highlight>
              </a:rPr>
              <a:t>28</a:t>
            </a:r>
            <a:r>
              <a:rPr lang="ko-KR" altLang="en-US" sz="3600" b="1" dirty="0">
                <a:highlight>
                  <a:srgbClr val="808080"/>
                </a:highlight>
              </a:rPr>
              <a:t>개</a:t>
            </a:r>
            <a:endParaRPr lang="ko-KR" altLang="en-US" sz="3600" dirty="0">
              <a:highlight>
                <a:srgbClr val="808080"/>
              </a:highlight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23A520F-C14C-4C4B-BA69-E4C654D13749}"/>
              </a:ext>
            </a:extLst>
          </p:cNvPr>
          <p:cNvSpPr txBox="1"/>
          <p:nvPr/>
        </p:nvSpPr>
        <p:spPr>
          <a:xfrm>
            <a:off x="2131692" y="2420812"/>
            <a:ext cx="1114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highlight>
                  <a:srgbClr val="808080"/>
                </a:highlight>
              </a:rPr>
              <a:t>26</a:t>
            </a:r>
            <a:r>
              <a:rPr lang="ko-KR" altLang="en-US" sz="3600" b="1" dirty="0">
                <a:highlight>
                  <a:srgbClr val="808080"/>
                </a:highlight>
              </a:rPr>
              <a:t>개</a:t>
            </a:r>
            <a:endParaRPr lang="ko-KR" altLang="en-US" sz="3600" dirty="0">
              <a:highlight>
                <a:srgbClr val="808080"/>
              </a:highlight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E5508AB-17FE-4361-9870-347BBEC7D832}"/>
              </a:ext>
            </a:extLst>
          </p:cNvPr>
          <p:cNvSpPr txBox="1"/>
          <p:nvPr/>
        </p:nvSpPr>
        <p:spPr>
          <a:xfrm>
            <a:off x="7550750" y="3420446"/>
            <a:ext cx="880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highlight>
                  <a:srgbClr val="000080"/>
                </a:highlight>
              </a:rPr>
              <a:t>2</a:t>
            </a:r>
            <a:r>
              <a:rPr lang="ko-KR" altLang="en-US" sz="3600" b="1" dirty="0">
                <a:highlight>
                  <a:srgbClr val="000080"/>
                </a:highlight>
              </a:rPr>
              <a:t>개</a:t>
            </a:r>
            <a:endParaRPr lang="ko-KR" altLang="en-US" sz="3600" dirty="0">
              <a:highlight>
                <a:srgbClr val="000080"/>
              </a:highlight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A40A278-23A5-4133-BAC8-CE8D0C859616}"/>
              </a:ext>
            </a:extLst>
          </p:cNvPr>
          <p:cNvSpPr txBox="1"/>
          <p:nvPr/>
        </p:nvSpPr>
        <p:spPr>
          <a:xfrm>
            <a:off x="3685606" y="3420446"/>
            <a:ext cx="880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highlight>
                  <a:srgbClr val="000080"/>
                </a:highlight>
              </a:rPr>
              <a:t>4</a:t>
            </a:r>
            <a:r>
              <a:rPr lang="ko-KR" altLang="en-US" sz="3600" b="1" dirty="0">
                <a:highlight>
                  <a:srgbClr val="000080"/>
                </a:highlight>
              </a:rPr>
              <a:t>개</a:t>
            </a:r>
            <a:endParaRPr lang="ko-KR" altLang="en-US" sz="3600" dirty="0">
              <a:highlight>
                <a:srgbClr val="000080"/>
              </a:highlight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393748B-CCF2-4D8B-950B-5BEAC731B91D}"/>
              </a:ext>
            </a:extLst>
          </p:cNvPr>
          <p:cNvSpPr txBox="1"/>
          <p:nvPr/>
        </p:nvSpPr>
        <p:spPr>
          <a:xfrm>
            <a:off x="5675719" y="3420446"/>
            <a:ext cx="880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highlight>
                  <a:srgbClr val="000080"/>
                </a:highlight>
              </a:rPr>
              <a:t>3</a:t>
            </a:r>
            <a:r>
              <a:rPr lang="ko-KR" altLang="en-US" sz="3600" b="1" dirty="0">
                <a:highlight>
                  <a:srgbClr val="000080"/>
                </a:highlight>
              </a:rPr>
              <a:t>개</a:t>
            </a:r>
            <a:endParaRPr lang="ko-KR" altLang="en-US" sz="3600" dirty="0">
              <a:highlight>
                <a:srgbClr val="000080"/>
              </a:highlight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6C6F4A4-4D0B-4F50-BA6C-657D6AD35BC7}"/>
              </a:ext>
            </a:extLst>
          </p:cNvPr>
          <p:cNvSpPr txBox="1"/>
          <p:nvPr/>
        </p:nvSpPr>
        <p:spPr>
          <a:xfrm>
            <a:off x="9209196" y="3420446"/>
            <a:ext cx="880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highlight>
                  <a:srgbClr val="000080"/>
                </a:highlight>
              </a:rPr>
              <a:t>1</a:t>
            </a:r>
            <a:r>
              <a:rPr lang="ko-KR" altLang="en-US" sz="3600" b="1" dirty="0">
                <a:highlight>
                  <a:srgbClr val="000080"/>
                </a:highlight>
              </a:rPr>
              <a:t>개</a:t>
            </a:r>
            <a:endParaRPr lang="ko-KR" altLang="en-US" sz="3600" dirty="0">
              <a:highlight>
                <a:srgbClr val="000080"/>
              </a:highlight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0E4CE75-1F67-404F-90CB-47D6E9893159}"/>
              </a:ext>
            </a:extLst>
          </p:cNvPr>
          <p:cNvSpPr txBox="1"/>
          <p:nvPr/>
        </p:nvSpPr>
        <p:spPr>
          <a:xfrm>
            <a:off x="2135124" y="3420446"/>
            <a:ext cx="880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highlight>
                  <a:srgbClr val="000080"/>
                </a:highlight>
              </a:rPr>
              <a:t>2</a:t>
            </a:r>
            <a:r>
              <a:rPr lang="ko-KR" altLang="en-US" sz="3600" b="1" dirty="0">
                <a:highlight>
                  <a:srgbClr val="000080"/>
                </a:highlight>
              </a:rPr>
              <a:t>개</a:t>
            </a:r>
            <a:endParaRPr lang="ko-KR" altLang="en-US" sz="3600" dirty="0">
              <a:highlight>
                <a:srgbClr val="000080"/>
              </a:highlight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AFFF502-618E-4A7A-A62C-85CA3764EE2D}"/>
              </a:ext>
            </a:extLst>
          </p:cNvPr>
          <p:cNvSpPr txBox="1"/>
          <p:nvPr/>
        </p:nvSpPr>
        <p:spPr>
          <a:xfrm>
            <a:off x="6716346" y="564935"/>
            <a:ext cx="52229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highlight>
                  <a:srgbClr val="000080"/>
                </a:highlight>
              </a:rPr>
              <a:t>전체적으로 </a:t>
            </a:r>
            <a:r>
              <a:rPr lang="ko-KR" altLang="en-US" dirty="0" err="1">
                <a:highlight>
                  <a:srgbClr val="000080"/>
                </a:highlight>
              </a:rPr>
              <a:t>비젼</a:t>
            </a:r>
            <a:r>
              <a:rPr lang="en-US" altLang="ko-KR" dirty="0">
                <a:highlight>
                  <a:srgbClr val="000080"/>
                </a:highlight>
              </a:rPr>
              <a:t>&amp;</a:t>
            </a:r>
            <a:r>
              <a:rPr lang="ko-KR" altLang="en-US" dirty="0">
                <a:highlight>
                  <a:srgbClr val="000080"/>
                </a:highlight>
              </a:rPr>
              <a:t>의료 후보를 뽑았음</a:t>
            </a:r>
            <a:endParaRPr lang="en-US" altLang="ko-KR" dirty="0">
              <a:highlight>
                <a:srgbClr val="000080"/>
              </a:highlight>
            </a:endParaRPr>
          </a:p>
          <a:p>
            <a:r>
              <a:rPr lang="ko-KR" altLang="en-US" dirty="0">
                <a:highlight>
                  <a:srgbClr val="000080"/>
                </a:highlight>
              </a:rPr>
              <a:t>하지만 상위 그룹엔 </a:t>
            </a:r>
            <a:r>
              <a:rPr lang="ko-KR" altLang="en-US" dirty="0" err="1">
                <a:highlight>
                  <a:srgbClr val="000080"/>
                </a:highlight>
              </a:rPr>
              <a:t>비젼</a:t>
            </a:r>
            <a:r>
              <a:rPr lang="en-US" altLang="ko-KR" dirty="0">
                <a:highlight>
                  <a:srgbClr val="000080"/>
                </a:highlight>
              </a:rPr>
              <a:t>&amp;</a:t>
            </a:r>
            <a:r>
              <a:rPr lang="ko-KR" altLang="en-US" dirty="0">
                <a:highlight>
                  <a:srgbClr val="000080"/>
                </a:highlight>
              </a:rPr>
              <a:t>자율주행 후보들이 분포</a:t>
            </a:r>
          </a:p>
        </p:txBody>
      </p:sp>
    </p:spTree>
    <p:extLst>
      <p:ext uri="{BB962C8B-B14F-4D97-AF65-F5344CB8AC3E}">
        <p14:creationId xmlns:p14="http://schemas.microsoft.com/office/powerpoint/2010/main" val="2793388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4EC09C7A-3D1D-4CF0-8B31-2FC3497D08DD}"/>
              </a:ext>
            </a:extLst>
          </p:cNvPr>
          <p:cNvSpPr/>
          <p:nvPr/>
        </p:nvSpPr>
        <p:spPr>
          <a:xfrm>
            <a:off x="740723" y="1670024"/>
            <a:ext cx="4798808" cy="4625656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의료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3FC40C31-7209-4734-9E7A-9C1A0AD7A982}"/>
              </a:ext>
            </a:extLst>
          </p:cNvPr>
          <p:cNvSpPr/>
          <p:nvPr/>
        </p:nvSpPr>
        <p:spPr>
          <a:xfrm>
            <a:off x="2956357" y="1402360"/>
            <a:ext cx="6324793" cy="496323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비젼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67DFF5A-F4CE-43D3-A2B9-BAF7083A9B90}"/>
              </a:ext>
            </a:extLst>
          </p:cNvPr>
          <p:cNvSpPr/>
          <p:nvPr/>
        </p:nvSpPr>
        <p:spPr>
          <a:xfrm>
            <a:off x="6786695" y="1661356"/>
            <a:ext cx="4798808" cy="4625655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자율주행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B2BEC4D-BD6E-4FDF-9236-0BE699C12E72}"/>
              </a:ext>
            </a:extLst>
          </p:cNvPr>
          <p:cNvSpPr/>
          <p:nvPr/>
        </p:nvSpPr>
        <p:spPr>
          <a:xfrm>
            <a:off x="8032616" y="2606380"/>
            <a:ext cx="621135" cy="61015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6B8F00A-061C-4CE3-9D6C-C3CF9341E17C}"/>
              </a:ext>
            </a:extLst>
          </p:cNvPr>
          <p:cNvSpPr/>
          <p:nvPr/>
        </p:nvSpPr>
        <p:spPr>
          <a:xfrm>
            <a:off x="4026625" y="4096900"/>
            <a:ext cx="621135" cy="60964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pc="-50" dirty="0"/>
              <a:t>10</a:t>
            </a:r>
            <a:endParaRPr lang="ko-KR" altLang="en-US" sz="1600" spc="-5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C842E56-568A-4C61-B6AD-CA21C7F9FB71}"/>
              </a:ext>
            </a:extLst>
          </p:cNvPr>
          <p:cNvSpPr/>
          <p:nvPr/>
        </p:nvSpPr>
        <p:spPr>
          <a:xfrm>
            <a:off x="5806929" y="804898"/>
            <a:ext cx="621135" cy="61015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BE29777-0263-41D7-BCB0-2B22977EB726}"/>
              </a:ext>
            </a:extLst>
          </p:cNvPr>
          <p:cNvSpPr/>
          <p:nvPr/>
        </p:nvSpPr>
        <p:spPr>
          <a:xfrm>
            <a:off x="1901705" y="3544049"/>
            <a:ext cx="621135" cy="61015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CF3B5F0-7F6D-4892-9E87-EDEECBDB4195}"/>
              </a:ext>
            </a:extLst>
          </p:cNvPr>
          <p:cNvSpPr/>
          <p:nvPr/>
        </p:nvSpPr>
        <p:spPr>
          <a:xfrm>
            <a:off x="1330206" y="2653676"/>
            <a:ext cx="621135" cy="61015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49CE10D-A62F-4FED-BFF2-AAD6D6D40779}"/>
              </a:ext>
            </a:extLst>
          </p:cNvPr>
          <p:cNvSpPr/>
          <p:nvPr/>
        </p:nvSpPr>
        <p:spPr>
          <a:xfrm>
            <a:off x="4002154" y="3250292"/>
            <a:ext cx="621135" cy="61015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4393DC54-5CC9-452C-B0E6-C407C8E4D025}"/>
              </a:ext>
            </a:extLst>
          </p:cNvPr>
          <p:cNvSpPr/>
          <p:nvPr/>
        </p:nvSpPr>
        <p:spPr>
          <a:xfrm>
            <a:off x="5806929" y="4749729"/>
            <a:ext cx="621135" cy="61015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002FBDB-6BD7-43C2-87BF-4E8A7AC20572}"/>
              </a:ext>
            </a:extLst>
          </p:cNvPr>
          <p:cNvSpPr/>
          <p:nvPr/>
        </p:nvSpPr>
        <p:spPr>
          <a:xfrm>
            <a:off x="5806929" y="1427748"/>
            <a:ext cx="621135" cy="61015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FED7EE1-3686-4521-9802-B26561179348}"/>
              </a:ext>
            </a:extLst>
          </p:cNvPr>
          <p:cNvSpPr/>
          <p:nvPr/>
        </p:nvSpPr>
        <p:spPr>
          <a:xfrm>
            <a:off x="7755165" y="2143962"/>
            <a:ext cx="621135" cy="61015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1818B82E-1453-4393-827F-074CF5DF6953}"/>
              </a:ext>
            </a:extLst>
          </p:cNvPr>
          <p:cNvSpPr/>
          <p:nvPr/>
        </p:nvSpPr>
        <p:spPr>
          <a:xfrm>
            <a:off x="5806929" y="3751258"/>
            <a:ext cx="621135" cy="61015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1FAA450-90E1-4805-A631-4D2833DFFAB7}"/>
              </a:ext>
            </a:extLst>
          </p:cNvPr>
          <p:cNvSpPr/>
          <p:nvPr/>
        </p:nvSpPr>
        <p:spPr>
          <a:xfrm>
            <a:off x="4056478" y="5384363"/>
            <a:ext cx="621135" cy="60964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pc="-50" dirty="0"/>
              <a:t>9</a:t>
            </a:r>
            <a:endParaRPr lang="ko-KR" altLang="en-US" sz="1600" spc="-5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E0BD33D0-DB41-4541-AAAE-D9F94F7625D5}"/>
              </a:ext>
            </a:extLst>
          </p:cNvPr>
          <p:cNvSpPr/>
          <p:nvPr/>
        </p:nvSpPr>
        <p:spPr>
          <a:xfrm>
            <a:off x="10217746" y="4139573"/>
            <a:ext cx="621135" cy="61015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6" name="화살표: 위쪽 25">
            <a:extLst>
              <a:ext uri="{FF2B5EF4-FFF2-40B4-BE49-F238E27FC236}">
                <a16:creationId xmlns:a16="http://schemas.microsoft.com/office/drawing/2014/main" id="{02DA68AA-6DD0-4050-9096-62423C887479}"/>
              </a:ext>
            </a:extLst>
          </p:cNvPr>
          <p:cNvSpPr/>
          <p:nvPr/>
        </p:nvSpPr>
        <p:spPr>
          <a:xfrm>
            <a:off x="302854" y="520117"/>
            <a:ext cx="402566" cy="5845473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2E74588-C40F-4ECB-8A67-8BD8D3CF311A}"/>
              </a:ext>
            </a:extLst>
          </p:cNvPr>
          <p:cNvCxnSpPr/>
          <p:nvPr/>
        </p:nvCxnSpPr>
        <p:spPr>
          <a:xfrm>
            <a:off x="399638" y="3216536"/>
            <a:ext cx="11185865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78A6293-A3D4-44DC-AADE-BDD135E17678}"/>
              </a:ext>
            </a:extLst>
          </p:cNvPr>
          <p:cNvCxnSpPr/>
          <p:nvPr/>
        </p:nvCxnSpPr>
        <p:spPr>
          <a:xfrm>
            <a:off x="399638" y="4700247"/>
            <a:ext cx="11185865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2ED9816C-3A36-4D7B-ABCB-B731078FDC70}"/>
              </a:ext>
            </a:extLst>
          </p:cNvPr>
          <p:cNvSpPr/>
          <p:nvPr/>
        </p:nvSpPr>
        <p:spPr>
          <a:xfrm>
            <a:off x="4056478" y="5228097"/>
            <a:ext cx="621135" cy="60964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pc="-50" dirty="0"/>
              <a:t>11</a:t>
            </a:r>
            <a:endParaRPr lang="ko-KR" altLang="en-US" sz="1600" spc="-5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E1180F6-7A23-402A-91CA-ECE5EB4779D8}"/>
              </a:ext>
            </a:extLst>
          </p:cNvPr>
          <p:cNvSpPr txBox="1"/>
          <p:nvPr/>
        </p:nvSpPr>
        <p:spPr>
          <a:xfrm>
            <a:off x="4216202" y="56880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257452F-406A-4864-A996-0E09A90BE1C5}"/>
              </a:ext>
            </a:extLst>
          </p:cNvPr>
          <p:cNvSpPr/>
          <p:nvPr/>
        </p:nvSpPr>
        <p:spPr>
          <a:xfrm>
            <a:off x="5669086" y="520117"/>
            <a:ext cx="983385" cy="5077399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B8B39E-0DB0-4669-B803-9AE0DB0838D1}"/>
              </a:ext>
            </a:extLst>
          </p:cNvPr>
          <p:cNvSpPr txBox="1"/>
          <p:nvPr/>
        </p:nvSpPr>
        <p:spPr>
          <a:xfrm>
            <a:off x="6790314" y="677450"/>
            <a:ext cx="36182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비젼</a:t>
            </a:r>
            <a:r>
              <a:rPr lang="ko-KR" altLang="en-US" b="1" dirty="0"/>
              <a:t> </a:t>
            </a:r>
            <a:r>
              <a:rPr lang="en-US" altLang="ko-KR" b="1" dirty="0"/>
              <a:t>only </a:t>
            </a:r>
            <a:r>
              <a:rPr lang="ko-KR" altLang="en-US" b="1" dirty="0"/>
              <a:t>그룹</a:t>
            </a:r>
            <a:r>
              <a:rPr lang="ko-KR" altLang="en-US" dirty="0"/>
              <a:t>만 보았을 때 </a:t>
            </a:r>
            <a:endParaRPr lang="en-US" altLang="ko-KR" dirty="0"/>
          </a:p>
          <a:p>
            <a:r>
              <a:rPr lang="ko-KR" altLang="en-US" dirty="0"/>
              <a:t>상</a:t>
            </a:r>
            <a:r>
              <a:rPr lang="en-US" altLang="ko-KR" dirty="0"/>
              <a:t>, </a:t>
            </a:r>
            <a:r>
              <a:rPr lang="ko-KR" altLang="en-US" dirty="0"/>
              <a:t>중</a:t>
            </a:r>
            <a:r>
              <a:rPr lang="en-US" altLang="ko-KR" dirty="0"/>
              <a:t>, </a:t>
            </a:r>
            <a:r>
              <a:rPr lang="ko-KR" altLang="en-US" dirty="0"/>
              <a:t>하 유사도 모두 고루 뽑혔음</a:t>
            </a:r>
          </a:p>
        </p:txBody>
      </p:sp>
    </p:spTree>
    <p:extLst>
      <p:ext uri="{BB962C8B-B14F-4D97-AF65-F5344CB8AC3E}">
        <p14:creationId xmlns:p14="http://schemas.microsoft.com/office/powerpoint/2010/main" val="2447961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4EC09C7A-3D1D-4CF0-8B31-2FC3497D08DD}"/>
              </a:ext>
            </a:extLst>
          </p:cNvPr>
          <p:cNvSpPr/>
          <p:nvPr/>
        </p:nvSpPr>
        <p:spPr>
          <a:xfrm>
            <a:off x="740723" y="1670024"/>
            <a:ext cx="4798808" cy="4625656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의료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3FC40C31-7209-4734-9E7A-9C1A0AD7A982}"/>
              </a:ext>
            </a:extLst>
          </p:cNvPr>
          <p:cNvSpPr/>
          <p:nvPr/>
        </p:nvSpPr>
        <p:spPr>
          <a:xfrm>
            <a:off x="2956357" y="1402360"/>
            <a:ext cx="6324793" cy="496323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비젼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67DFF5A-F4CE-43D3-A2B9-BAF7083A9B90}"/>
              </a:ext>
            </a:extLst>
          </p:cNvPr>
          <p:cNvSpPr/>
          <p:nvPr/>
        </p:nvSpPr>
        <p:spPr>
          <a:xfrm>
            <a:off x="6786695" y="1661356"/>
            <a:ext cx="4798808" cy="4625655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자율주행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B2BEC4D-BD6E-4FDF-9236-0BE699C12E72}"/>
              </a:ext>
            </a:extLst>
          </p:cNvPr>
          <p:cNvSpPr/>
          <p:nvPr/>
        </p:nvSpPr>
        <p:spPr>
          <a:xfrm>
            <a:off x="8032616" y="2606380"/>
            <a:ext cx="621135" cy="61015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6B8F00A-061C-4CE3-9D6C-C3CF9341E17C}"/>
              </a:ext>
            </a:extLst>
          </p:cNvPr>
          <p:cNvSpPr/>
          <p:nvPr/>
        </p:nvSpPr>
        <p:spPr>
          <a:xfrm>
            <a:off x="4026625" y="4096900"/>
            <a:ext cx="621135" cy="60964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pc="-50" dirty="0"/>
              <a:t>10</a:t>
            </a:r>
            <a:endParaRPr lang="ko-KR" altLang="en-US" sz="1600" spc="-5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C842E56-568A-4C61-B6AD-CA21C7F9FB71}"/>
              </a:ext>
            </a:extLst>
          </p:cNvPr>
          <p:cNvSpPr/>
          <p:nvPr/>
        </p:nvSpPr>
        <p:spPr>
          <a:xfrm>
            <a:off x="5808184" y="804898"/>
            <a:ext cx="621135" cy="61015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BE29777-0263-41D7-BCB0-2B22977EB726}"/>
              </a:ext>
            </a:extLst>
          </p:cNvPr>
          <p:cNvSpPr/>
          <p:nvPr/>
        </p:nvSpPr>
        <p:spPr>
          <a:xfrm>
            <a:off x="1901705" y="3544049"/>
            <a:ext cx="621135" cy="61015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CF3B5F0-7F6D-4892-9E87-EDEECBDB4195}"/>
              </a:ext>
            </a:extLst>
          </p:cNvPr>
          <p:cNvSpPr/>
          <p:nvPr/>
        </p:nvSpPr>
        <p:spPr>
          <a:xfrm>
            <a:off x="1330206" y="2653676"/>
            <a:ext cx="621135" cy="61015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49CE10D-A62F-4FED-BFF2-AAD6D6D40779}"/>
              </a:ext>
            </a:extLst>
          </p:cNvPr>
          <p:cNvSpPr/>
          <p:nvPr/>
        </p:nvSpPr>
        <p:spPr>
          <a:xfrm>
            <a:off x="4002154" y="3250292"/>
            <a:ext cx="621135" cy="61015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4393DC54-5CC9-452C-B0E6-C407C8E4D025}"/>
              </a:ext>
            </a:extLst>
          </p:cNvPr>
          <p:cNvSpPr/>
          <p:nvPr/>
        </p:nvSpPr>
        <p:spPr>
          <a:xfrm>
            <a:off x="5828427" y="4749729"/>
            <a:ext cx="621135" cy="61015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002FBDB-6BD7-43C2-87BF-4E8A7AC20572}"/>
              </a:ext>
            </a:extLst>
          </p:cNvPr>
          <p:cNvSpPr/>
          <p:nvPr/>
        </p:nvSpPr>
        <p:spPr>
          <a:xfrm>
            <a:off x="5808185" y="1427748"/>
            <a:ext cx="621135" cy="61015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FED7EE1-3686-4521-9802-B26561179348}"/>
              </a:ext>
            </a:extLst>
          </p:cNvPr>
          <p:cNvSpPr/>
          <p:nvPr/>
        </p:nvSpPr>
        <p:spPr>
          <a:xfrm>
            <a:off x="7755165" y="2143962"/>
            <a:ext cx="621135" cy="61015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1818B82E-1453-4393-827F-074CF5DF6953}"/>
              </a:ext>
            </a:extLst>
          </p:cNvPr>
          <p:cNvSpPr/>
          <p:nvPr/>
        </p:nvSpPr>
        <p:spPr>
          <a:xfrm>
            <a:off x="5785430" y="3751258"/>
            <a:ext cx="621135" cy="61015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1FAA450-90E1-4805-A631-4D2833DFFAB7}"/>
              </a:ext>
            </a:extLst>
          </p:cNvPr>
          <p:cNvSpPr/>
          <p:nvPr/>
        </p:nvSpPr>
        <p:spPr>
          <a:xfrm>
            <a:off x="4056478" y="5384363"/>
            <a:ext cx="621135" cy="60964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pc="-50" dirty="0"/>
              <a:t>9</a:t>
            </a:r>
            <a:endParaRPr lang="ko-KR" altLang="en-US" sz="1600" spc="-5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E0BD33D0-DB41-4541-AAAE-D9F94F7625D5}"/>
              </a:ext>
            </a:extLst>
          </p:cNvPr>
          <p:cNvSpPr/>
          <p:nvPr/>
        </p:nvSpPr>
        <p:spPr>
          <a:xfrm>
            <a:off x="10217746" y="4139573"/>
            <a:ext cx="621135" cy="61015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6" name="화살표: 위쪽 25">
            <a:extLst>
              <a:ext uri="{FF2B5EF4-FFF2-40B4-BE49-F238E27FC236}">
                <a16:creationId xmlns:a16="http://schemas.microsoft.com/office/drawing/2014/main" id="{02DA68AA-6DD0-4050-9096-62423C887479}"/>
              </a:ext>
            </a:extLst>
          </p:cNvPr>
          <p:cNvSpPr/>
          <p:nvPr/>
        </p:nvSpPr>
        <p:spPr>
          <a:xfrm>
            <a:off x="302854" y="520117"/>
            <a:ext cx="402566" cy="5845473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2E74588-C40F-4ECB-8A67-8BD8D3CF311A}"/>
              </a:ext>
            </a:extLst>
          </p:cNvPr>
          <p:cNvCxnSpPr/>
          <p:nvPr/>
        </p:nvCxnSpPr>
        <p:spPr>
          <a:xfrm>
            <a:off x="399638" y="3216536"/>
            <a:ext cx="11185865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78A6293-A3D4-44DC-AADE-BDD135E17678}"/>
              </a:ext>
            </a:extLst>
          </p:cNvPr>
          <p:cNvCxnSpPr/>
          <p:nvPr/>
        </p:nvCxnSpPr>
        <p:spPr>
          <a:xfrm>
            <a:off x="399638" y="4700247"/>
            <a:ext cx="11185865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2ED9816C-3A36-4D7B-ABCB-B731078FDC70}"/>
              </a:ext>
            </a:extLst>
          </p:cNvPr>
          <p:cNvSpPr/>
          <p:nvPr/>
        </p:nvSpPr>
        <p:spPr>
          <a:xfrm>
            <a:off x="4056478" y="5228097"/>
            <a:ext cx="621135" cy="60964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pc="-50" dirty="0"/>
              <a:t>11</a:t>
            </a:r>
            <a:endParaRPr lang="ko-KR" altLang="en-US" sz="1600" spc="-5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E1180F6-7A23-402A-91CA-ECE5EB4779D8}"/>
              </a:ext>
            </a:extLst>
          </p:cNvPr>
          <p:cNvSpPr txBox="1"/>
          <p:nvPr/>
        </p:nvSpPr>
        <p:spPr>
          <a:xfrm>
            <a:off x="4216202" y="56880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257452F-406A-4864-A996-0E09A90BE1C5}"/>
              </a:ext>
            </a:extLst>
          </p:cNvPr>
          <p:cNvSpPr/>
          <p:nvPr/>
        </p:nvSpPr>
        <p:spPr>
          <a:xfrm>
            <a:off x="5669086" y="520117"/>
            <a:ext cx="3399413" cy="2646935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69D0B8-2FFA-4314-BAC1-6D611FAD8749}"/>
              </a:ext>
            </a:extLst>
          </p:cNvPr>
          <p:cNvSpPr txBox="1"/>
          <p:nvPr/>
        </p:nvSpPr>
        <p:spPr>
          <a:xfrm>
            <a:off x="913169" y="344579"/>
            <a:ext cx="40863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상위 </a:t>
            </a:r>
            <a:r>
              <a:rPr lang="en-US" altLang="ko-KR" b="1" dirty="0"/>
              <a:t>3</a:t>
            </a:r>
            <a:r>
              <a:rPr lang="ko-KR" altLang="en-US" b="1" dirty="0"/>
              <a:t>개</a:t>
            </a:r>
            <a:r>
              <a:rPr lang="ko-KR" altLang="en-US" dirty="0"/>
              <a:t>를 보았을 때 </a:t>
            </a:r>
            <a:endParaRPr lang="en-US" altLang="ko-KR" dirty="0"/>
          </a:p>
          <a:p>
            <a:r>
              <a:rPr lang="en-US" altLang="ko-KR" b="1" dirty="0"/>
              <a:t>1</a:t>
            </a:r>
            <a:r>
              <a:rPr lang="ko-KR" altLang="en-US" b="1" dirty="0"/>
              <a:t>등은 꽤 유사도가 높은 것을 </a:t>
            </a:r>
            <a:r>
              <a:rPr lang="ko-KR" altLang="en-US" dirty="0"/>
              <a:t>뽑았지만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2,3</a:t>
            </a:r>
            <a:r>
              <a:rPr lang="ko-KR" altLang="en-US" dirty="0"/>
              <a:t>위가 관련성이 높지 않은 것 같음</a:t>
            </a:r>
            <a:endParaRPr lang="en-US" altLang="ko-KR" dirty="0"/>
          </a:p>
          <a:p>
            <a:r>
              <a:rPr lang="en-US" altLang="ko-KR" dirty="0"/>
              <a:t>But, 2,3</a:t>
            </a:r>
            <a:r>
              <a:rPr lang="ko-KR" altLang="en-US" dirty="0"/>
              <a:t>위 </a:t>
            </a:r>
            <a:r>
              <a:rPr lang="ko-KR" altLang="en-US" b="1" dirty="0" err="1"/>
              <a:t>끼리는</a:t>
            </a:r>
            <a:r>
              <a:rPr lang="ko-KR" altLang="en-US" dirty="0"/>
              <a:t> 유사함</a:t>
            </a:r>
          </a:p>
        </p:txBody>
      </p:sp>
    </p:spTree>
    <p:extLst>
      <p:ext uri="{BB962C8B-B14F-4D97-AF65-F5344CB8AC3E}">
        <p14:creationId xmlns:p14="http://schemas.microsoft.com/office/powerpoint/2010/main" val="577587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4EC09C7A-3D1D-4CF0-8B31-2FC3497D08DD}"/>
              </a:ext>
            </a:extLst>
          </p:cNvPr>
          <p:cNvSpPr/>
          <p:nvPr/>
        </p:nvSpPr>
        <p:spPr>
          <a:xfrm>
            <a:off x="740723" y="1670024"/>
            <a:ext cx="4798808" cy="4625656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의료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3FC40C31-7209-4734-9E7A-9C1A0AD7A982}"/>
              </a:ext>
            </a:extLst>
          </p:cNvPr>
          <p:cNvSpPr/>
          <p:nvPr/>
        </p:nvSpPr>
        <p:spPr>
          <a:xfrm>
            <a:off x="2956357" y="1402360"/>
            <a:ext cx="6324793" cy="496323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비젼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67DFF5A-F4CE-43D3-A2B9-BAF7083A9B90}"/>
              </a:ext>
            </a:extLst>
          </p:cNvPr>
          <p:cNvSpPr/>
          <p:nvPr/>
        </p:nvSpPr>
        <p:spPr>
          <a:xfrm>
            <a:off x="6786695" y="1661356"/>
            <a:ext cx="4798808" cy="4625655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자율주행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B2BEC4D-BD6E-4FDF-9236-0BE699C12E72}"/>
              </a:ext>
            </a:extLst>
          </p:cNvPr>
          <p:cNvSpPr/>
          <p:nvPr/>
        </p:nvSpPr>
        <p:spPr>
          <a:xfrm>
            <a:off x="8032616" y="2606380"/>
            <a:ext cx="621135" cy="61015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6B8F00A-061C-4CE3-9D6C-C3CF9341E17C}"/>
              </a:ext>
            </a:extLst>
          </p:cNvPr>
          <p:cNvSpPr/>
          <p:nvPr/>
        </p:nvSpPr>
        <p:spPr>
          <a:xfrm>
            <a:off x="4026625" y="4096900"/>
            <a:ext cx="621135" cy="60964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pc="-50" dirty="0"/>
              <a:t>10</a:t>
            </a:r>
            <a:endParaRPr lang="ko-KR" altLang="en-US" sz="1600" spc="-5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C842E56-568A-4C61-B6AD-CA21C7F9FB71}"/>
              </a:ext>
            </a:extLst>
          </p:cNvPr>
          <p:cNvSpPr/>
          <p:nvPr/>
        </p:nvSpPr>
        <p:spPr>
          <a:xfrm>
            <a:off x="5808184" y="804898"/>
            <a:ext cx="621135" cy="61015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BE29777-0263-41D7-BCB0-2B22977EB726}"/>
              </a:ext>
            </a:extLst>
          </p:cNvPr>
          <p:cNvSpPr/>
          <p:nvPr/>
        </p:nvSpPr>
        <p:spPr>
          <a:xfrm>
            <a:off x="1901705" y="3544049"/>
            <a:ext cx="621135" cy="61015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CF3B5F0-7F6D-4892-9E87-EDEECBDB4195}"/>
              </a:ext>
            </a:extLst>
          </p:cNvPr>
          <p:cNvSpPr/>
          <p:nvPr/>
        </p:nvSpPr>
        <p:spPr>
          <a:xfrm>
            <a:off x="1330206" y="2653676"/>
            <a:ext cx="621135" cy="61015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49CE10D-A62F-4FED-BFF2-AAD6D6D40779}"/>
              </a:ext>
            </a:extLst>
          </p:cNvPr>
          <p:cNvSpPr/>
          <p:nvPr/>
        </p:nvSpPr>
        <p:spPr>
          <a:xfrm>
            <a:off x="4002154" y="3250292"/>
            <a:ext cx="621135" cy="61015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4393DC54-5CC9-452C-B0E6-C407C8E4D025}"/>
              </a:ext>
            </a:extLst>
          </p:cNvPr>
          <p:cNvSpPr/>
          <p:nvPr/>
        </p:nvSpPr>
        <p:spPr>
          <a:xfrm>
            <a:off x="5828427" y="4749729"/>
            <a:ext cx="621135" cy="61015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002FBDB-6BD7-43C2-87BF-4E8A7AC20572}"/>
              </a:ext>
            </a:extLst>
          </p:cNvPr>
          <p:cNvSpPr/>
          <p:nvPr/>
        </p:nvSpPr>
        <p:spPr>
          <a:xfrm>
            <a:off x="5808185" y="1427748"/>
            <a:ext cx="621135" cy="61015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FED7EE1-3686-4521-9802-B26561179348}"/>
              </a:ext>
            </a:extLst>
          </p:cNvPr>
          <p:cNvSpPr/>
          <p:nvPr/>
        </p:nvSpPr>
        <p:spPr>
          <a:xfrm>
            <a:off x="7755165" y="2143962"/>
            <a:ext cx="621135" cy="61015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1818B82E-1453-4393-827F-074CF5DF6953}"/>
              </a:ext>
            </a:extLst>
          </p:cNvPr>
          <p:cNvSpPr/>
          <p:nvPr/>
        </p:nvSpPr>
        <p:spPr>
          <a:xfrm>
            <a:off x="5785430" y="3751258"/>
            <a:ext cx="621135" cy="61015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1FAA450-90E1-4805-A631-4D2833DFFAB7}"/>
              </a:ext>
            </a:extLst>
          </p:cNvPr>
          <p:cNvSpPr/>
          <p:nvPr/>
        </p:nvSpPr>
        <p:spPr>
          <a:xfrm>
            <a:off x="4056478" y="5384363"/>
            <a:ext cx="621135" cy="60964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pc="-50" dirty="0"/>
              <a:t>9</a:t>
            </a:r>
            <a:endParaRPr lang="ko-KR" altLang="en-US" sz="1600" spc="-5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E0BD33D0-DB41-4541-AAAE-D9F94F7625D5}"/>
              </a:ext>
            </a:extLst>
          </p:cNvPr>
          <p:cNvSpPr/>
          <p:nvPr/>
        </p:nvSpPr>
        <p:spPr>
          <a:xfrm>
            <a:off x="10217746" y="4139573"/>
            <a:ext cx="621135" cy="61015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6" name="화살표: 위쪽 25">
            <a:extLst>
              <a:ext uri="{FF2B5EF4-FFF2-40B4-BE49-F238E27FC236}">
                <a16:creationId xmlns:a16="http://schemas.microsoft.com/office/drawing/2014/main" id="{02DA68AA-6DD0-4050-9096-62423C887479}"/>
              </a:ext>
            </a:extLst>
          </p:cNvPr>
          <p:cNvSpPr/>
          <p:nvPr/>
        </p:nvSpPr>
        <p:spPr>
          <a:xfrm>
            <a:off x="302854" y="520117"/>
            <a:ext cx="402566" cy="5845473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2E74588-C40F-4ECB-8A67-8BD8D3CF311A}"/>
              </a:ext>
            </a:extLst>
          </p:cNvPr>
          <p:cNvCxnSpPr/>
          <p:nvPr/>
        </p:nvCxnSpPr>
        <p:spPr>
          <a:xfrm>
            <a:off x="399638" y="3216536"/>
            <a:ext cx="11185865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78A6293-A3D4-44DC-AADE-BDD135E17678}"/>
              </a:ext>
            </a:extLst>
          </p:cNvPr>
          <p:cNvCxnSpPr/>
          <p:nvPr/>
        </p:nvCxnSpPr>
        <p:spPr>
          <a:xfrm>
            <a:off x="399638" y="4700247"/>
            <a:ext cx="11185865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2ED9816C-3A36-4D7B-ABCB-B731078FDC70}"/>
              </a:ext>
            </a:extLst>
          </p:cNvPr>
          <p:cNvSpPr/>
          <p:nvPr/>
        </p:nvSpPr>
        <p:spPr>
          <a:xfrm>
            <a:off x="4056478" y="5228097"/>
            <a:ext cx="621135" cy="60964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pc="-50" dirty="0"/>
              <a:t>11</a:t>
            </a:r>
            <a:endParaRPr lang="ko-KR" altLang="en-US" sz="1600" spc="-5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E1180F6-7A23-402A-91CA-ECE5EB4779D8}"/>
              </a:ext>
            </a:extLst>
          </p:cNvPr>
          <p:cNvSpPr txBox="1"/>
          <p:nvPr/>
        </p:nvSpPr>
        <p:spPr>
          <a:xfrm>
            <a:off x="4216202" y="56880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257452F-406A-4864-A996-0E09A90BE1C5}"/>
              </a:ext>
            </a:extLst>
          </p:cNvPr>
          <p:cNvSpPr/>
          <p:nvPr/>
        </p:nvSpPr>
        <p:spPr>
          <a:xfrm>
            <a:off x="973123" y="520117"/>
            <a:ext cx="10612379" cy="2646935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0DDCF16-D22B-4F4C-BBFF-15971952D363}"/>
              </a:ext>
            </a:extLst>
          </p:cNvPr>
          <p:cNvSpPr txBox="1"/>
          <p:nvPr/>
        </p:nvSpPr>
        <p:spPr>
          <a:xfrm>
            <a:off x="6697022" y="931665"/>
            <a:ext cx="44018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000000"/>
                </a:highlight>
              </a:rPr>
              <a:t>상위 그룹을 보았을 때 </a:t>
            </a:r>
            <a:endParaRPr lang="en-US" altLang="ko-KR" dirty="0">
              <a:highlight>
                <a:srgbClr val="000000"/>
              </a:highlight>
            </a:endParaRPr>
          </a:p>
          <a:p>
            <a:r>
              <a:rPr lang="ko-KR" altLang="en-US" dirty="0">
                <a:highlight>
                  <a:srgbClr val="000000"/>
                </a:highlight>
              </a:rPr>
              <a:t>대체적으로 </a:t>
            </a:r>
            <a:r>
              <a:rPr lang="ko-KR" altLang="en-US" b="1" dirty="0" err="1">
                <a:highlight>
                  <a:srgbClr val="000000"/>
                </a:highlight>
              </a:rPr>
              <a:t>비젼의</a:t>
            </a:r>
            <a:r>
              <a:rPr lang="ko-KR" altLang="en-US" b="1" dirty="0">
                <a:highlight>
                  <a:srgbClr val="000000"/>
                </a:highlight>
              </a:rPr>
              <a:t> 요소가 </a:t>
            </a:r>
            <a:r>
              <a:rPr lang="ko-KR" altLang="en-US" dirty="0">
                <a:highlight>
                  <a:srgbClr val="000000"/>
                </a:highlight>
              </a:rPr>
              <a:t>들어간 후보들을 뽑았음</a:t>
            </a:r>
            <a:endParaRPr lang="en-US" altLang="ko-KR" dirty="0"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22455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4EC09C7A-3D1D-4CF0-8B31-2FC3497D08DD}"/>
              </a:ext>
            </a:extLst>
          </p:cNvPr>
          <p:cNvSpPr/>
          <p:nvPr/>
        </p:nvSpPr>
        <p:spPr>
          <a:xfrm>
            <a:off x="740723" y="1670024"/>
            <a:ext cx="4798808" cy="4625656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의료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3FC40C31-7209-4734-9E7A-9C1A0AD7A982}"/>
              </a:ext>
            </a:extLst>
          </p:cNvPr>
          <p:cNvSpPr/>
          <p:nvPr/>
        </p:nvSpPr>
        <p:spPr>
          <a:xfrm>
            <a:off x="2956357" y="1402360"/>
            <a:ext cx="6324793" cy="496323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비젼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67DFF5A-F4CE-43D3-A2B9-BAF7083A9B90}"/>
              </a:ext>
            </a:extLst>
          </p:cNvPr>
          <p:cNvSpPr/>
          <p:nvPr/>
        </p:nvSpPr>
        <p:spPr>
          <a:xfrm>
            <a:off x="6786695" y="1661356"/>
            <a:ext cx="4798808" cy="4625655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자율주행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B2BEC4D-BD6E-4FDF-9236-0BE699C12E72}"/>
              </a:ext>
            </a:extLst>
          </p:cNvPr>
          <p:cNvSpPr/>
          <p:nvPr/>
        </p:nvSpPr>
        <p:spPr>
          <a:xfrm>
            <a:off x="8032616" y="2606380"/>
            <a:ext cx="621135" cy="61015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6B8F00A-061C-4CE3-9D6C-C3CF9341E17C}"/>
              </a:ext>
            </a:extLst>
          </p:cNvPr>
          <p:cNvSpPr/>
          <p:nvPr/>
        </p:nvSpPr>
        <p:spPr>
          <a:xfrm>
            <a:off x="4026625" y="4096900"/>
            <a:ext cx="621135" cy="60964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pc="-50" dirty="0"/>
              <a:t>10</a:t>
            </a:r>
            <a:endParaRPr lang="ko-KR" altLang="en-US" sz="1600" spc="-5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C842E56-568A-4C61-B6AD-CA21C7F9FB71}"/>
              </a:ext>
            </a:extLst>
          </p:cNvPr>
          <p:cNvSpPr/>
          <p:nvPr/>
        </p:nvSpPr>
        <p:spPr>
          <a:xfrm>
            <a:off x="5808184" y="804898"/>
            <a:ext cx="621135" cy="61015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BE29777-0263-41D7-BCB0-2B22977EB726}"/>
              </a:ext>
            </a:extLst>
          </p:cNvPr>
          <p:cNvSpPr/>
          <p:nvPr/>
        </p:nvSpPr>
        <p:spPr>
          <a:xfrm>
            <a:off x="1901705" y="3544049"/>
            <a:ext cx="621135" cy="61015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CF3B5F0-7F6D-4892-9E87-EDEECBDB4195}"/>
              </a:ext>
            </a:extLst>
          </p:cNvPr>
          <p:cNvSpPr/>
          <p:nvPr/>
        </p:nvSpPr>
        <p:spPr>
          <a:xfrm>
            <a:off x="1330206" y="2653676"/>
            <a:ext cx="621135" cy="61015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49CE10D-A62F-4FED-BFF2-AAD6D6D40779}"/>
              </a:ext>
            </a:extLst>
          </p:cNvPr>
          <p:cNvSpPr/>
          <p:nvPr/>
        </p:nvSpPr>
        <p:spPr>
          <a:xfrm>
            <a:off x="4002154" y="3250292"/>
            <a:ext cx="621135" cy="61015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4393DC54-5CC9-452C-B0E6-C407C8E4D025}"/>
              </a:ext>
            </a:extLst>
          </p:cNvPr>
          <p:cNvSpPr/>
          <p:nvPr/>
        </p:nvSpPr>
        <p:spPr>
          <a:xfrm>
            <a:off x="5828427" y="4749729"/>
            <a:ext cx="621135" cy="61015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002FBDB-6BD7-43C2-87BF-4E8A7AC20572}"/>
              </a:ext>
            </a:extLst>
          </p:cNvPr>
          <p:cNvSpPr/>
          <p:nvPr/>
        </p:nvSpPr>
        <p:spPr>
          <a:xfrm>
            <a:off x="5808185" y="1427748"/>
            <a:ext cx="621135" cy="61015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FED7EE1-3686-4521-9802-B26561179348}"/>
              </a:ext>
            </a:extLst>
          </p:cNvPr>
          <p:cNvSpPr/>
          <p:nvPr/>
        </p:nvSpPr>
        <p:spPr>
          <a:xfrm>
            <a:off x="7755165" y="2143962"/>
            <a:ext cx="621135" cy="61015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1818B82E-1453-4393-827F-074CF5DF6953}"/>
              </a:ext>
            </a:extLst>
          </p:cNvPr>
          <p:cNvSpPr/>
          <p:nvPr/>
        </p:nvSpPr>
        <p:spPr>
          <a:xfrm>
            <a:off x="5785430" y="3751258"/>
            <a:ext cx="621135" cy="61015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1FAA450-90E1-4805-A631-4D2833DFFAB7}"/>
              </a:ext>
            </a:extLst>
          </p:cNvPr>
          <p:cNvSpPr/>
          <p:nvPr/>
        </p:nvSpPr>
        <p:spPr>
          <a:xfrm>
            <a:off x="4056478" y="5384363"/>
            <a:ext cx="621135" cy="60964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pc="-50" dirty="0"/>
              <a:t>9</a:t>
            </a:r>
            <a:endParaRPr lang="ko-KR" altLang="en-US" sz="1600" spc="-5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E0BD33D0-DB41-4541-AAAE-D9F94F7625D5}"/>
              </a:ext>
            </a:extLst>
          </p:cNvPr>
          <p:cNvSpPr/>
          <p:nvPr/>
        </p:nvSpPr>
        <p:spPr>
          <a:xfrm>
            <a:off x="10217746" y="4139573"/>
            <a:ext cx="621135" cy="61015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6" name="화살표: 위쪽 25">
            <a:extLst>
              <a:ext uri="{FF2B5EF4-FFF2-40B4-BE49-F238E27FC236}">
                <a16:creationId xmlns:a16="http://schemas.microsoft.com/office/drawing/2014/main" id="{02DA68AA-6DD0-4050-9096-62423C887479}"/>
              </a:ext>
            </a:extLst>
          </p:cNvPr>
          <p:cNvSpPr/>
          <p:nvPr/>
        </p:nvSpPr>
        <p:spPr>
          <a:xfrm>
            <a:off x="302854" y="520117"/>
            <a:ext cx="402566" cy="5845473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2E74588-C40F-4ECB-8A67-8BD8D3CF311A}"/>
              </a:ext>
            </a:extLst>
          </p:cNvPr>
          <p:cNvCxnSpPr/>
          <p:nvPr/>
        </p:nvCxnSpPr>
        <p:spPr>
          <a:xfrm>
            <a:off x="399638" y="3216536"/>
            <a:ext cx="11185865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78A6293-A3D4-44DC-AADE-BDD135E17678}"/>
              </a:ext>
            </a:extLst>
          </p:cNvPr>
          <p:cNvCxnSpPr/>
          <p:nvPr/>
        </p:nvCxnSpPr>
        <p:spPr>
          <a:xfrm>
            <a:off x="399638" y="4700247"/>
            <a:ext cx="11185865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2ED9816C-3A36-4D7B-ABCB-B731078FDC70}"/>
              </a:ext>
            </a:extLst>
          </p:cNvPr>
          <p:cNvSpPr/>
          <p:nvPr/>
        </p:nvSpPr>
        <p:spPr>
          <a:xfrm>
            <a:off x="4056478" y="5228097"/>
            <a:ext cx="621135" cy="60964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pc="-50" dirty="0"/>
              <a:t>11</a:t>
            </a:r>
            <a:endParaRPr lang="ko-KR" altLang="en-US" sz="1600" spc="-5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E1180F6-7A23-402A-91CA-ECE5EB4779D8}"/>
              </a:ext>
            </a:extLst>
          </p:cNvPr>
          <p:cNvSpPr txBox="1"/>
          <p:nvPr/>
        </p:nvSpPr>
        <p:spPr>
          <a:xfrm>
            <a:off x="4216202" y="56880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257452F-406A-4864-A996-0E09A90BE1C5}"/>
              </a:ext>
            </a:extLst>
          </p:cNvPr>
          <p:cNvSpPr/>
          <p:nvPr/>
        </p:nvSpPr>
        <p:spPr>
          <a:xfrm>
            <a:off x="3770004" y="4734324"/>
            <a:ext cx="3399413" cy="1402340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7DE3A2-1E26-4321-ADE3-43E457C1B3D3}"/>
              </a:ext>
            </a:extLst>
          </p:cNvPr>
          <p:cNvSpPr txBox="1"/>
          <p:nvPr/>
        </p:nvSpPr>
        <p:spPr>
          <a:xfrm>
            <a:off x="839313" y="654955"/>
            <a:ext cx="4834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하위 </a:t>
            </a:r>
            <a:r>
              <a:rPr lang="en-US" altLang="ko-KR" b="1" dirty="0"/>
              <a:t>3</a:t>
            </a:r>
            <a:r>
              <a:rPr lang="ko-KR" altLang="en-US" b="1" dirty="0"/>
              <a:t>개</a:t>
            </a:r>
            <a:r>
              <a:rPr lang="ko-KR" altLang="en-US" dirty="0"/>
              <a:t>를 보았을 때 </a:t>
            </a:r>
            <a:endParaRPr lang="en-US" altLang="ko-KR" dirty="0"/>
          </a:p>
          <a:p>
            <a:r>
              <a:rPr lang="ko-KR" altLang="en-US" dirty="0"/>
              <a:t>공교롭게도 다 </a:t>
            </a:r>
            <a:r>
              <a:rPr lang="ko-KR" altLang="en-US" b="1" dirty="0" err="1"/>
              <a:t>비젼의</a:t>
            </a:r>
            <a:r>
              <a:rPr lang="ko-KR" altLang="en-US" b="1" dirty="0"/>
              <a:t> 요소가 </a:t>
            </a:r>
            <a:r>
              <a:rPr lang="ko-KR" altLang="en-US" dirty="0"/>
              <a:t>들어간 후보들임</a:t>
            </a:r>
          </a:p>
        </p:txBody>
      </p:sp>
    </p:spTree>
    <p:extLst>
      <p:ext uri="{BB962C8B-B14F-4D97-AF65-F5344CB8AC3E}">
        <p14:creationId xmlns:p14="http://schemas.microsoft.com/office/powerpoint/2010/main" val="1790360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4EC09C7A-3D1D-4CF0-8B31-2FC3497D08DD}"/>
              </a:ext>
            </a:extLst>
          </p:cNvPr>
          <p:cNvSpPr/>
          <p:nvPr/>
        </p:nvSpPr>
        <p:spPr>
          <a:xfrm>
            <a:off x="740723" y="1670024"/>
            <a:ext cx="4798808" cy="4625656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의료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3FC40C31-7209-4734-9E7A-9C1A0AD7A982}"/>
              </a:ext>
            </a:extLst>
          </p:cNvPr>
          <p:cNvSpPr/>
          <p:nvPr/>
        </p:nvSpPr>
        <p:spPr>
          <a:xfrm>
            <a:off x="2956357" y="1402360"/>
            <a:ext cx="6324793" cy="496323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비젼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67DFF5A-F4CE-43D3-A2B9-BAF7083A9B90}"/>
              </a:ext>
            </a:extLst>
          </p:cNvPr>
          <p:cNvSpPr/>
          <p:nvPr/>
        </p:nvSpPr>
        <p:spPr>
          <a:xfrm>
            <a:off x="6786695" y="1661356"/>
            <a:ext cx="4798808" cy="4625655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자율주행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B2BEC4D-BD6E-4FDF-9236-0BE699C12E72}"/>
              </a:ext>
            </a:extLst>
          </p:cNvPr>
          <p:cNvSpPr/>
          <p:nvPr/>
        </p:nvSpPr>
        <p:spPr>
          <a:xfrm>
            <a:off x="8032616" y="2606380"/>
            <a:ext cx="621135" cy="61015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6B8F00A-061C-4CE3-9D6C-C3CF9341E17C}"/>
              </a:ext>
            </a:extLst>
          </p:cNvPr>
          <p:cNvSpPr/>
          <p:nvPr/>
        </p:nvSpPr>
        <p:spPr>
          <a:xfrm>
            <a:off x="4026625" y="4096900"/>
            <a:ext cx="621135" cy="60964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pc="-50" dirty="0"/>
              <a:t>10</a:t>
            </a:r>
            <a:endParaRPr lang="ko-KR" altLang="en-US" sz="1600" spc="-5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C842E56-568A-4C61-B6AD-CA21C7F9FB71}"/>
              </a:ext>
            </a:extLst>
          </p:cNvPr>
          <p:cNvSpPr/>
          <p:nvPr/>
        </p:nvSpPr>
        <p:spPr>
          <a:xfrm>
            <a:off x="5808184" y="804898"/>
            <a:ext cx="621135" cy="61015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BE29777-0263-41D7-BCB0-2B22977EB726}"/>
              </a:ext>
            </a:extLst>
          </p:cNvPr>
          <p:cNvSpPr/>
          <p:nvPr/>
        </p:nvSpPr>
        <p:spPr>
          <a:xfrm>
            <a:off x="1901705" y="3544049"/>
            <a:ext cx="621135" cy="61015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CF3B5F0-7F6D-4892-9E87-EDEECBDB4195}"/>
              </a:ext>
            </a:extLst>
          </p:cNvPr>
          <p:cNvSpPr/>
          <p:nvPr/>
        </p:nvSpPr>
        <p:spPr>
          <a:xfrm>
            <a:off x="1330206" y="2653676"/>
            <a:ext cx="621135" cy="61015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49CE10D-A62F-4FED-BFF2-AAD6D6D40779}"/>
              </a:ext>
            </a:extLst>
          </p:cNvPr>
          <p:cNvSpPr/>
          <p:nvPr/>
        </p:nvSpPr>
        <p:spPr>
          <a:xfrm>
            <a:off x="4002154" y="3250292"/>
            <a:ext cx="621135" cy="61015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4393DC54-5CC9-452C-B0E6-C407C8E4D025}"/>
              </a:ext>
            </a:extLst>
          </p:cNvPr>
          <p:cNvSpPr/>
          <p:nvPr/>
        </p:nvSpPr>
        <p:spPr>
          <a:xfrm>
            <a:off x="5828427" y="4749729"/>
            <a:ext cx="621135" cy="61015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002FBDB-6BD7-43C2-87BF-4E8A7AC20572}"/>
              </a:ext>
            </a:extLst>
          </p:cNvPr>
          <p:cNvSpPr/>
          <p:nvPr/>
        </p:nvSpPr>
        <p:spPr>
          <a:xfrm>
            <a:off x="5808185" y="1427748"/>
            <a:ext cx="621135" cy="61015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FED7EE1-3686-4521-9802-B26561179348}"/>
              </a:ext>
            </a:extLst>
          </p:cNvPr>
          <p:cNvSpPr/>
          <p:nvPr/>
        </p:nvSpPr>
        <p:spPr>
          <a:xfrm>
            <a:off x="7755165" y="2143962"/>
            <a:ext cx="621135" cy="61015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1818B82E-1453-4393-827F-074CF5DF6953}"/>
              </a:ext>
            </a:extLst>
          </p:cNvPr>
          <p:cNvSpPr/>
          <p:nvPr/>
        </p:nvSpPr>
        <p:spPr>
          <a:xfrm>
            <a:off x="5785430" y="3751258"/>
            <a:ext cx="621135" cy="61015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1FAA450-90E1-4805-A631-4D2833DFFAB7}"/>
              </a:ext>
            </a:extLst>
          </p:cNvPr>
          <p:cNvSpPr/>
          <p:nvPr/>
        </p:nvSpPr>
        <p:spPr>
          <a:xfrm>
            <a:off x="4056478" y="5384363"/>
            <a:ext cx="621135" cy="60964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pc="-50" dirty="0"/>
              <a:t>9</a:t>
            </a:r>
            <a:endParaRPr lang="ko-KR" altLang="en-US" sz="1600" spc="-5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E0BD33D0-DB41-4541-AAAE-D9F94F7625D5}"/>
              </a:ext>
            </a:extLst>
          </p:cNvPr>
          <p:cNvSpPr/>
          <p:nvPr/>
        </p:nvSpPr>
        <p:spPr>
          <a:xfrm>
            <a:off x="10217746" y="4139573"/>
            <a:ext cx="621135" cy="61015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6" name="화살표: 위쪽 25">
            <a:extLst>
              <a:ext uri="{FF2B5EF4-FFF2-40B4-BE49-F238E27FC236}">
                <a16:creationId xmlns:a16="http://schemas.microsoft.com/office/drawing/2014/main" id="{02DA68AA-6DD0-4050-9096-62423C887479}"/>
              </a:ext>
            </a:extLst>
          </p:cNvPr>
          <p:cNvSpPr/>
          <p:nvPr/>
        </p:nvSpPr>
        <p:spPr>
          <a:xfrm>
            <a:off x="302854" y="520117"/>
            <a:ext cx="402566" cy="5845473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2E74588-C40F-4ECB-8A67-8BD8D3CF311A}"/>
              </a:ext>
            </a:extLst>
          </p:cNvPr>
          <p:cNvCxnSpPr/>
          <p:nvPr/>
        </p:nvCxnSpPr>
        <p:spPr>
          <a:xfrm>
            <a:off x="399638" y="3216536"/>
            <a:ext cx="11185865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78A6293-A3D4-44DC-AADE-BDD135E17678}"/>
              </a:ext>
            </a:extLst>
          </p:cNvPr>
          <p:cNvCxnSpPr/>
          <p:nvPr/>
        </p:nvCxnSpPr>
        <p:spPr>
          <a:xfrm>
            <a:off x="399638" y="4700247"/>
            <a:ext cx="11185865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2ED9816C-3A36-4D7B-ABCB-B731078FDC70}"/>
              </a:ext>
            </a:extLst>
          </p:cNvPr>
          <p:cNvSpPr/>
          <p:nvPr/>
        </p:nvSpPr>
        <p:spPr>
          <a:xfrm>
            <a:off x="4056478" y="5228097"/>
            <a:ext cx="621135" cy="60964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pc="-50" dirty="0"/>
              <a:t>11</a:t>
            </a:r>
            <a:endParaRPr lang="ko-KR" altLang="en-US" sz="1600" spc="-5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E1180F6-7A23-402A-91CA-ECE5EB4779D8}"/>
              </a:ext>
            </a:extLst>
          </p:cNvPr>
          <p:cNvSpPr txBox="1"/>
          <p:nvPr/>
        </p:nvSpPr>
        <p:spPr>
          <a:xfrm>
            <a:off x="4216202" y="56880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889D61-BAB2-429A-A81C-8497FAFBA3F3}"/>
              </a:ext>
            </a:extLst>
          </p:cNvPr>
          <p:cNvSpPr txBox="1"/>
          <p:nvPr/>
        </p:nvSpPr>
        <p:spPr>
          <a:xfrm>
            <a:off x="7025187" y="5144351"/>
            <a:ext cx="43218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highlight>
                  <a:srgbClr val="000000"/>
                </a:highlight>
              </a:rPr>
              <a:t>최하위를 </a:t>
            </a:r>
            <a:r>
              <a:rPr lang="ko-KR" altLang="en-US" dirty="0">
                <a:highlight>
                  <a:srgbClr val="000000"/>
                </a:highlight>
              </a:rPr>
              <a:t>보았을 때 </a:t>
            </a:r>
            <a:endParaRPr lang="en-US" altLang="ko-KR" dirty="0">
              <a:highlight>
                <a:srgbClr val="000000"/>
              </a:highlight>
            </a:endParaRPr>
          </a:p>
          <a:p>
            <a:r>
              <a:rPr lang="ko-KR" altLang="en-US" dirty="0">
                <a:highlight>
                  <a:srgbClr val="000000"/>
                </a:highlight>
              </a:rPr>
              <a:t>오히려 </a:t>
            </a:r>
            <a:r>
              <a:rPr lang="ko-KR" altLang="en-US" dirty="0" err="1">
                <a:highlight>
                  <a:srgbClr val="000000"/>
                </a:highlight>
              </a:rPr>
              <a:t>비젼의</a:t>
            </a:r>
            <a:r>
              <a:rPr lang="ko-KR" altLang="en-US" dirty="0">
                <a:highlight>
                  <a:srgbClr val="000000"/>
                </a:highlight>
              </a:rPr>
              <a:t> 요소가 전혀 없었던 </a:t>
            </a:r>
            <a:r>
              <a:rPr lang="en-US" altLang="ko-KR" dirty="0">
                <a:highlight>
                  <a:srgbClr val="000000"/>
                </a:highlight>
              </a:rPr>
              <a:t>6</a:t>
            </a:r>
            <a:r>
              <a:rPr lang="ko-KR" altLang="en-US" dirty="0">
                <a:highlight>
                  <a:srgbClr val="000000"/>
                </a:highlight>
              </a:rPr>
              <a:t>번이 제일 유사도가 떨어졌어야 할 것 같음</a:t>
            </a:r>
          </a:p>
        </p:txBody>
      </p:sp>
    </p:spTree>
    <p:extLst>
      <p:ext uri="{BB962C8B-B14F-4D97-AF65-F5344CB8AC3E}">
        <p14:creationId xmlns:p14="http://schemas.microsoft.com/office/powerpoint/2010/main" val="1067846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509280-F51A-46C3-8FA1-22BC3F9AB206}"/>
              </a:ext>
            </a:extLst>
          </p:cNvPr>
          <p:cNvSpPr txBox="1"/>
          <p:nvPr/>
        </p:nvSpPr>
        <p:spPr>
          <a:xfrm>
            <a:off x="1434518" y="1766953"/>
            <a:ext cx="7927170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결과의 </a:t>
            </a:r>
            <a:r>
              <a:rPr lang="en-US" altLang="ko-KR" sz="3200" b="1" dirty="0"/>
              <a:t>minimum</a:t>
            </a:r>
            <a:r>
              <a:rPr lang="ko-KR" altLang="en-US" dirty="0"/>
              <a:t>을 </a:t>
            </a:r>
            <a:endParaRPr lang="en-US" altLang="ko-KR" dirty="0"/>
          </a:p>
          <a:p>
            <a:r>
              <a:rPr lang="ko-KR" altLang="en-US" dirty="0"/>
              <a:t>최상위 잘 뽑는 것이라면 </a:t>
            </a:r>
            <a:r>
              <a:rPr lang="en-US" altLang="ko-KR" b="1" dirty="0"/>
              <a:t>1</a:t>
            </a:r>
            <a:r>
              <a:rPr lang="ko-KR" altLang="en-US" b="1" dirty="0"/>
              <a:t>위는 잘 뽑힌 것 </a:t>
            </a:r>
            <a:r>
              <a:rPr lang="ko-KR" altLang="en-US" dirty="0"/>
              <a:t>같아서 좋지만 </a:t>
            </a:r>
            <a:r>
              <a:rPr lang="en-US" altLang="ko-KR" dirty="0"/>
              <a:t>2,3</a:t>
            </a:r>
            <a:r>
              <a:rPr lang="ko-KR" altLang="en-US" dirty="0"/>
              <a:t>위가 조금 아쉽다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결과의 </a:t>
            </a:r>
            <a:r>
              <a:rPr lang="en-US" altLang="ko-KR" sz="3200" b="1" dirty="0"/>
              <a:t>maximum</a:t>
            </a:r>
            <a:r>
              <a:rPr lang="ko-KR" altLang="en-US" dirty="0"/>
              <a:t>을 </a:t>
            </a:r>
            <a:endParaRPr lang="en-US" altLang="ko-KR" dirty="0"/>
          </a:p>
          <a:p>
            <a:r>
              <a:rPr lang="ko-KR" altLang="en-US" dirty="0" err="1"/>
              <a:t>비젼의</a:t>
            </a:r>
            <a:r>
              <a:rPr lang="ko-KR" altLang="en-US" dirty="0"/>
              <a:t> 요소가 전혀 </a:t>
            </a:r>
            <a:r>
              <a:rPr lang="ko-KR" altLang="en-US" b="1" dirty="0"/>
              <a:t>없는</a:t>
            </a:r>
            <a:r>
              <a:rPr lang="ko-KR" altLang="en-US" dirty="0"/>
              <a:t> 후보들을 </a:t>
            </a:r>
            <a:endParaRPr lang="en-US" altLang="ko-KR" dirty="0"/>
          </a:p>
          <a:p>
            <a:r>
              <a:rPr lang="ko-KR" altLang="en-US" dirty="0"/>
              <a:t>제일 </a:t>
            </a:r>
            <a:r>
              <a:rPr lang="ko-KR" altLang="en-US" b="1" dirty="0"/>
              <a:t>유사도를 떨어뜨렸어야 </a:t>
            </a:r>
            <a:r>
              <a:rPr lang="ko-KR" altLang="en-US" dirty="0"/>
              <a:t>한다는 점으로 본다면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아직은 성능이 좋지 않은 것 같다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2471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78A6293-A3D4-44DC-AADE-BDD135E17678}"/>
              </a:ext>
            </a:extLst>
          </p:cNvPr>
          <p:cNvCxnSpPr>
            <a:cxnSpLocks/>
          </p:cNvCxnSpPr>
          <p:nvPr/>
        </p:nvCxnSpPr>
        <p:spPr>
          <a:xfrm>
            <a:off x="2038775" y="4641239"/>
            <a:ext cx="9781620" cy="59008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2E74588-C40F-4ECB-8A67-8BD8D3CF311A}"/>
              </a:ext>
            </a:extLst>
          </p:cNvPr>
          <p:cNvCxnSpPr>
            <a:cxnSpLocks/>
          </p:cNvCxnSpPr>
          <p:nvPr/>
        </p:nvCxnSpPr>
        <p:spPr>
          <a:xfrm flipV="1">
            <a:off x="2216855" y="3216536"/>
            <a:ext cx="9603540" cy="506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4EC09C7A-3D1D-4CF0-8B31-2FC3497D08DD}"/>
              </a:ext>
            </a:extLst>
          </p:cNvPr>
          <p:cNvSpPr/>
          <p:nvPr/>
        </p:nvSpPr>
        <p:spPr>
          <a:xfrm>
            <a:off x="1142611" y="1830994"/>
            <a:ext cx="4631811" cy="4464685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의료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3FC40C31-7209-4734-9E7A-9C1A0AD7A982}"/>
              </a:ext>
            </a:extLst>
          </p:cNvPr>
          <p:cNvSpPr/>
          <p:nvPr/>
        </p:nvSpPr>
        <p:spPr>
          <a:xfrm>
            <a:off x="3411349" y="1575078"/>
            <a:ext cx="6104693" cy="4790512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비젼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67DFF5A-F4CE-43D3-A2B9-BAF7083A9B90}"/>
              </a:ext>
            </a:extLst>
          </p:cNvPr>
          <p:cNvSpPr/>
          <p:nvPr/>
        </p:nvSpPr>
        <p:spPr>
          <a:xfrm>
            <a:off x="7188583" y="1822327"/>
            <a:ext cx="4631811" cy="4464684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자율주행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B2BEC4D-BD6E-4FDF-9236-0BE699C12E72}"/>
              </a:ext>
            </a:extLst>
          </p:cNvPr>
          <p:cNvSpPr/>
          <p:nvPr/>
        </p:nvSpPr>
        <p:spPr>
          <a:xfrm>
            <a:off x="491636" y="2293413"/>
            <a:ext cx="621135" cy="61015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6B8F00A-061C-4CE3-9D6C-C3CF9341E17C}"/>
              </a:ext>
            </a:extLst>
          </p:cNvPr>
          <p:cNvSpPr/>
          <p:nvPr/>
        </p:nvSpPr>
        <p:spPr>
          <a:xfrm>
            <a:off x="491636" y="3783933"/>
            <a:ext cx="621135" cy="609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spc="-50" dirty="0"/>
              <a:t>10</a:t>
            </a:r>
            <a:endParaRPr lang="ko-KR" altLang="en-US" sz="2000" b="1" spc="-5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C842E56-568A-4C61-B6AD-CA21C7F9FB71}"/>
              </a:ext>
            </a:extLst>
          </p:cNvPr>
          <p:cNvSpPr/>
          <p:nvPr/>
        </p:nvSpPr>
        <p:spPr>
          <a:xfrm>
            <a:off x="705420" y="104636"/>
            <a:ext cx="621135" cy="61015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BE29777-0263-41D7-BCB0-2B22977EB726}"/>
              </a:ext>
            </a:extLst>
          </p:cNvPr>
          <p:cNvSpPr/>
          <p:nvPr/>
        </p:nvSpPr>
        <p:spPr>
          <a:xfrm>
            <a:off x="491636" y="3231082"/>
            <a:ext cx="621135" cy="61015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CF3B5F0-7F6D-4892-9E87-EDEECBDB4195}"/>
              </a:ext>
            </a:extLst>
          </p:cNvPr>
          <p:cNvSpPr/>
          <p:nvPr/>
        </p:nvSpPr>
        <p:spPr>
          <a:xfrm>
            <a:off x="634249" y="2340709"/>
            <a:ext cx="621135" cy="61015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49CE10D-A62F-4FED-BFF2-AAD6D6D40779}"/>
              </a:ext>
            </a:extLst>
          </p:cNvPr>
          <p:cNvSpPr/>
          <p:nvPr/>
        </p:nvSpPr>
        <p:spPr>
          <a:xfrm>
            <a:off x="491636" y="2937325"/>
            <a:ext cx="621135" cy="61015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4393DC54-5CC9-452C-B0E6-C407C8E4D025}"/>
              </a:ext>
            </a:extLst>
          </p:cNvPr>
          <p:cNvSpPr/>
          <p:nvPr/>
        </p:nvSpPr>
        <p:spPr>
          <a:xfrm>
            <a:off x="491636" y="4436762"/>
            <a:ext cx="621135" cy="61015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002FBDB-6BD7-43C2-87BF-4E8A7AC20572}"/>
              </a:ext>
            </a:extLst>
          </p:cNvPr>
          <p:cNvSpPr/>
          <p:nvPr/>
        </p:nvSpPr>
        <p:spPr>
          <a:xfrm>
            <a:off x="491636" y="1114781"/>
            <a:ext cx="621135" cy="61015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FED7EE1-3686-4521-9802-B26561179348}"/>
              </a:ext>
            </a:extLst>
          </p:cNvPr>
          <p:cNvSpPr/>
          <p:nvPr/>
        </p:nvSpPr>
        <p:spPr>
          <a:xfrm>
            <a:off x="491636" y="1830995"/>
            <a:ext cx="621135" cy="61015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1818B82E-1453-4393-827F-074CF5DF6953}"/>
              </a:ext>
            </a:extLst>
          </p:cNvPr>
          <p:cNvSpPr/>
          <p:nvPr/>
        </p:nvSpPr>
        <p:spPr>
          <a:xfrm>
            <a:off x="491636" y="3438291"/>
            <a:ext cx="621135" cy="61015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0</a:t>
            </a:r>
            <a:endParaRPr lang="ko-KR" altLang="en-US" sz="2000" b="1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1FAA450-90E1-4805-A631-4D2833DFFAB7}"/>
              </a:ext>
            </a:extLst>
          </p:cNvPr>
          <p:cNvSpPr/>
          <p:nvPr/>
        </p:nvSpPr>
        <p:spPr>
          <a:xfrm>
            <a:off x="676194" y="5071396"/>
            <a:ext cx="621135" cy="609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spc="-50" dirty="0"/>
              <a:t>9</a:t>
            </a:r>
            <a:endParaRPr lang="ko-KR" altLang="en-US" sz="2000" b="1" spc="-5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E0BD33D0-DB41-4541-AAAE-D9F94F7625D5}"/>
              </a:ext>
            </a:extLst>
          </p:cNvPr>
          <p:cNvSpPr/>
          <p:nvPr/>
        </p:nvSpPr>
        <p:spPr>
          <a:xfrm>
            <a:off x="718139" y="3826606"/>
            <a:ext cx="621135" cy="61015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sp>
        <p:nvSpPr>
          <p:cNvPr id="26" name="화살표: 위쪽 25">
            <a:extLst>
              <a:ext uri="{FF2B5EF4-FFF2-40B4-BE49-F238E27FC236}">
                <a16:creationId xmlns:a16="http://schemas.microsoft.com/office/drawing/2014/main" id="{02DA68AA-6DD0-4050-9096-62423C887479}"/>
              </a:ext>
            </a:extLst>
          </p:cNvPr>
          <p:cNvSpPr/>
          <p:nvPr/>
        </p:nvSpPr>
        <p:spPr>
          <a:xfrm>
            <a:off x="302854" y="520117"/>
            <a:ext cx="402566" cy="5845473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2ED9816C-3A36-4D7B-ABCB-B731078FDC70}"/>
              </a:ext>
            </a:extLst>
          </p:cNvPr>
          <p:cNvSpPr/>
          <p:nvPr/>
        </p:nvSpPr>
        <p:spPr>
          <a:xfrm>
            <a:off x="491636" y="4915130"/>
            <a:ext cx="621135" cy="609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spc="-50" dirty="0"/>
              <a:t>11</a:t>
            </a:r>
            <a:endParaRPr lang="ko-KR" altLang="en-US" sz="2000" b="1" spc="-50" dirty="0"/>
          </a:p>
        </p:txBody>
      </p:sp>
    </p:spTree>
    <p:extLst>
      <p:ext uri="{BB962C8B-B14F-4D97-AF65-F5344CB8AC3E}">
        <p14:creationId xmlns:p14="http://schemas.microsoft.com/office/powerpoint/2010/main" val="149761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302</Words>
  <Application>Microsoft Office PowerPoint</Application>
  <PresentationFormat>와이드스크린</PresentationFormat>
  <Paragraphs>170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정연 이</dc:creator>
  <cp:lastModifiedBy>정연 이</cp:lastModifiedBy>
  <cp:revision>6</cp:revision>
  <dcterms:created xsi:type="dcterms:W3CDTF">2020-02-16T06:24:56Z</dcterms:created>
  <dcterms:modified xsi:type="dcterms:W3CDTF">2020-02-16T07:20:41Z</dcterms:modified>
</cp:coreProperties>
</file>