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1332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E78D72-9CA1-48CA-9646-E09324832CE9}" type="doc">
      <dgm:prSet loTypeId="urn:microsoft.com/office/officeart/2005/8/layout/pyramid3" loCatId="pyramid" qsTypeId="urn:microsoft.com/office/officeart/2005/8/quickstyle/simple1" qsCatId="simple" csTypeId="urn:microsoft.com/office/officeart/2005/8/colors/colorful4" csCatId="colorful" phldr="1"/>
      <dgm:spPr/>
    </dgm:pt>
    <dgm:pt modelId="{89D1637A-AF75-44E6-9558-C2FE457B0414}">
      <dgm:prSet phldrT="[Text]"/>
      <dgm:spPr/>
      <dgm:t>
        <a:bodyPr/>
        <a:lstStyle/>
        <a:p>
          <a:r>
            <a:rPr lang="en-US" dirty="0" smtClean="0"/>
            <a:t>Homepage</a:t>
          </a:r>
          <a:endParaRPr lang="en-US" dirty="0"/>
        </a:p>
      </dgm:t>
    </dgm:pt>
    <dgm:pt modelId="{0784F844-519D-45B1-8EC2-8AAE0ED1D110}" type="parTrans" cxnId="{055C93E3-AA5D-4AC0-B601-9AEB9675FDB8}">
      <dgm:prSet/>
      <dgm:spPr/>
      <dgm:t>
        <a:bodyPr/>
        <a:lstStyle/>
        <a:p>
          <a:endParaRPr lang="en-US"/>
        </a:p>
      </dgm:t>
    </dgm:pt>
    <dgm:pt modelId="{A12E5EDC-E55F-4B9B-AC3B-DCC9589AB3B8}" type="sibTrans" cxnId="{055C93E3-AA5D-4AC0-B601-9AEB9675FDB8}">
      <dgm:prSet/>
      <dgm:spPr/>
      <dgm:t>
        <a:bodyPr/>
        <a:lstStyle/>
        <a:p>
          <a:endParaRPr lang="en-US"/>
        </a:p>
      </dgm:t>
    </dgm:pt>
    <dgm:pt modelId="{70963B2C-CF88-49D5-9163-6BAB4C13EEA1}">
      <dgm:prSet phldrT="[Text]"/>
      <dgm:spPr/>
      <dgm:t>
        <a:bodyPr/>
        <a:lstStyle/>
        <a:p>
          <a:pPr algn="ctr"/>
          <a:r>
            <a:rPr lang="en-US" dirty="0" smtClean="0"/>
            <a:t>	Overview	</a:t>
          </a:r>
          <a:endParaRPr lang="en-US" dirty="0"/>
        </a:p>
      </dgm:t>
    </dgm:pt>
    <dgm:pt modelId="{1AD724B4-26FF-4F31-BA26-F7AABC6CEFB9}" type="parTrans" cxnId="{AB4B173D-D58E-43D0-AD29-C0FB5D17239D}">
      <dgm:prSet/>
      <dgm:spPr/>
      <dgm:t>
        <a:bodyPr/>
        <a:lstStyle/>
        <a:p>
          <a:endParaRPr lang="en-US"/>
        </a:p>
      </dgm:t>
    </dgm:pt>
    <dgm:pt modelId="{FE3F524D-05AB-42CD-88A7-79D1CBFF6B72}" type="sibTrans" cxnId="{AB4B173D-D58E-43D0-AD29-C0FB5D17239D}">
      <dgm:prSet/>
      <dgm:spPr/>
      <dgm:t>
        <a:bodyPr/>
        <a:lstStyle/>
        <a:p>
          <a:endParaRPr lang="en-US"/>
        </a:p>
      </dgm:t>
    </dgm:pt>
    <dgm:pt modelId="{BBEE77B6-47C2-4068-9C8B-451506207142}">
      <dgm:prSet phldrT="[Text]"/>
      <dgm:spPr/>
      <dgm:t>
        <a:bodyPr/>
        <a:lstStyle/>
        <a:p>
          <a:r>
            <a:rPr lang="en-US" dirty="0" smtClean="0"/>
            <a:t>Subscription plans</a:t>
          </a:r>
          <a:endParaRPr lang="en-US" dirty="0"/>
        </a:p>
      </dgm:t>
    </dgm:pt>
    <dgm:pt modelId="{07EBFD23-6368-44A0-A472-D3B03B9C684B}" type="parTrans" cxnId="{EF51D2AA-788C-4775-B8E1-5A50B580B640}">
      <dgm:prSet/>
      <dgm:spPr/>
      <dgm:t>
        <a:bodyPr/>
        <a:lstStyle/>
        <a:p>
          <a:endParaRPr lang="en-US"/>
        </a:p>
      </dgm:t>
    </dgm:pt>
    <dgm:pt modelId="{49AA932A-A305-4134-B105-C9900A863C0B}" type="sibTrans" cxnId="{EF51D2AA-788C-4775-B8E1-5A50B580B640}">
      <dgm:prSet/>
      <dgm:spPr/>
      <dgm:t>
        <a:bodyPr/>
        <a:lstStyle/>
        <a:p>
          <a:endParaRPr lang="en-US"/>
        </a:p>
      </dgm:t>
    </dgm:pt>
    <dgm:pt modelId="{6C39B3A5-29B8-42E0-B7DC-7230BECF2B63}">
      <dgm:prSet phldrT="[Text]"/>
      <dgm:spPr/>
      <dgm:t>
        <a:bodyPr/>
        <a:lstStyle/>
        <a:p>
          <a:r>
            <a:rPr lang="en-US" dirty="0" smtClean="0"/>
            <a:t>Account Creation</a:t>
          </a:r>
          <a:endParaRPr lang="en-US" dirty="0"/>
        </a:p>
      </dgm:t>
    </dgm:pt>
    <dgm:pt modelId="{23763C49-61BB-4BCA-B217-D00BECE0336C}" type="parTrans" cxnId="{27CB6C20-2C1A-4F82-9D9E-681E83FCB178}">
      <dgm:prSet/>
      <dgm:spPr/>
      <dgm:t>
        <a:bodyPr/>
        <a:lstStyle/>
        <a:p>
          <a:endParaRPr lang="en-US"/>
        </a:p>
      </dgm:t>
    </dgm:pt>
    <dgm:pt modelId="{B385D9E2-42D8-49AB-BAF0-81B0335DB3ED}" type="sibTrans" cxnId="{27CB6C20-2C1A-4F82-9D9E-681E83FCB178}">
      <dgm:prSet/>
      <dgm:spPr/>
      <dgm:t>
        <a:bodyPr/>
        <a:lstStyle/>
        <a:p>
          <a:endParaRPr lang="en-US"/>
        </a:p>
      </dgm:t>
    </dgm:pt>
    <dgm:pt modelId="{F07FBC08-B68E-43B6-8E21-C747D1BE67E2}">
      <dgm:prSet phldrT="[Text]"/>
      <dgm:spPr/>
      <dgm:t>
        <a:bodyPr/>
        <a:lstStyle/>
        <a:p>
          <a:r>
            <a:rPr lang="en-US" dirty="0" smtClean="0"/>
            <a:t>Checkout</a:t>
          </a:r>
          <a:endParaRPr lang="en-US" dirty="0"/>
        </a:p>
      </dgm:t>
    </dgm:pt>
    <dgm:pt modelId="{69C3282A-2AE8-4338-875F-FCC9602CF565}" type="parTrans" cxnId="{49C2744C-AC46-41B5-A523-5F639F0CB872}">
      <dgm:prSet/>
      <dgm:spPr/>
      <dgm:t>
        <a:bodyPr/>
        <a:lstStyle/>
        <a:p>
          <a:endParaRPr lang="en-US"/>
        </a:p>
      </dgm:t>
    </dgm:pt>
    <dgm:pt modelId="{8D3E0284-CBF5-44FE-8FFA-7638190FCFA3}" type="sibTrans" cxnId="{49C2744C-AC46-41B5-A523-5F639F0CB872}">
      <dgm:prSet/>
      <dgm:spPr/>
      <dgm:t>
        <a:bodyPr/>
        <a:lstStyle/>
        <a:p>
          <a:endParaRPr lang="en-US"/>
        </a:p>
      </dgm:t>
    </dgm:pt>
    <dgm:pt modelId="{C39C09C5-A5C5-42D0-9902-380494C8D7B4}">
      <dgm:prSet phldrT="[Text]"/>
      <dgm:spPr/>
      <dgm:t>
        <a:bodyPr/>
        <a:lstStyle/>
        <a:p>
          <a:endParaRPr lang="en-US" dirty="0"/>
        </a:p>
      </dgm:t>
    </dgm:pt>
    <dgm:pt modelId="{65389532-ACDB-4052-9959-D17C5B0E7E23}" type="parTrans" cxnId="{B37F3F19-8F42-45E7-B62A-5C8D16422DB4}">
      <dgm:prSet/>
      <dgm:spPr/>
      <dgm:t>
        <a:bodyPr/>
        <a:lstStyle/>
        <a:p>
          <a:endParaRPr lang="en-US"/>
        </a:p>
      </dgm:t>
    </dgm:pt>
    <dgm:pt modelId="{54136A42-AE51-4E1D-B5B8-2404514A80F2}" type="sibTrans" cxnId="{B37F3F19-8F42-45E7-B62A-5C8D16422DB4}">
      <dgm:prSet/>
      <dgm:spPr/>
      <dgm:t>
        <a:bodyPr/>
        <a:lstStyle/>
        <a:p>
          <a:endParaRPr lang="en-US"/>
        </a:p>
      </dgm:t>
    </dgm:pt>
    <dgm:pt modelId="{4D086E91-FA58-4DCF-A777-869F30FB7B9B}" type="pres">
      <dgm:prSet presAssocID="{41E78D72-9CA1-48CA-9646-E09324832CE9}" presName="Name0" presStyleCnt="0">
        <dgm:presLayoutVars>
          <dgm:dir/>
          <dgm:animLvl val="lvl"/>
          <dgm:resizeHandles val="exact"/>
        </dgm:presLayoutVars>
      </dgm:prSet>
      <dgm:spPr/>
    </dgm:pt>
    <dgm:pt modelId="{D9A4445D-7793-47AB-A9CA-58C14F110AB3}" type="pres">
      <dgm:prSet presAssocID="{89D1637A-AF75-44E6-9558-C2FE457B0414}" presName="Name8" presStyleCnt="0"/>
      <dgm:spPr/>
    </dgm:pt>
    <dgm:pt modelId="{3400BFE8-B393-4F29-8E56-6B58A4781A25}" type="pres">
      <dgm:prSet presAssocID="{89D1637A-AF75-44E6-9558-C2FE457B0414}" presName="level" presStyleLbl="node1" presStyleIdx="0" presStyleCnt="6" custScaleY="100523" custLinFactNeighborX="-5607" custLinFactNeighborY="-2804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483C5F-BBF1-420C-A777-C294F9981B5A}" type="pres">
      <dgm:prSet presAssocID="{89D1637A-AF75-44E6-9558-C2FE457B041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7DDB7F-EE0B-4F07-8350-85CA9DB50E28}" type="pres">
      <dgm:prSet presAssocID="{70963B2C-CF88-49D5-9163-6BAB4C13EEA1}" presName="Name8" presStyleCnt="0"/>
      <dgm:spPr/>
    </dgm:pt>
    <dgm:pt modelId="{FE40962D-D1D7-4570-95FE-7BBEECBBBAAB}" type="pres">
      <dgm:prSet presAssocID="{70963B2C-CF88-49D5-9163-6BAB4C13EEA1}" presName="level" presStyleLbl="node1" presStyleIdx="1" presStyleCnt="6" custScaleY="7581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9F7F93-67E4-4E43-BCD6-4039B49AA127}" type="pres">
      <dgm:prSet presAssocID="{70963B2C-CF88-49D5-9163-6BAB4C13EEA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D5866F-EBFB-427E-A03E-970A07C28294}" type="pres">
      <dgm:prSet presAssocID="{BBEE77B6-47C2-4068-9C8B-451506207142}" presName="Name8" presStyleCnt="0"/>
      <dgm:spPr/>
    </dgm:pt>
    <dgm:pt modelId="{B847C2F1-43FC-4849-8C4E-0284A42D7BDB}" type="pres">
      <dgm:prSet presAssocID="{BBEE77B6-47C2-4068-9C8B-451506207142}" presName="level" presStyleLbl="node1" presStyleIdx="2" presStyleCnt="6" custScaleY="71272">
        <dgm:presLayoutVars>
          <dgm:chMax val="1"/>
          <dgm:bulletEnabled val="1"/>
        </dgm:presLayoutVars>
      </dgm:prSet>
      <dgm:spPr/>
    </dgm:pt>
    <dgm:pt modelId="{D5A7354B-9151-4CCF-BDCE-46803EDEB1C2}" type="pres">
      <dgm:prSet presAssocID="{BBEE77B6-47C2-4068-9C8B-45150620714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0FF2186-7D7B-4644-A485-7AEC916A0868}" type="pres">
      <dgm:prSet presAssocID="{6C39B3A5-29B8-42E0-B7DC-7230BECF2B63}" presName="Name8" presStyleCnt="0"/>
      <dgm:spPr/>
    </dgm:pt>
    <dgm:pt modelId="{A0881B8D-192C-46C9-A2BE-1E7B6B52C116}" type="pres">
      <dgm:prSet presAssocID="{6C39B3A5-29B8-42E0-B7DC-7230BECF2B63}" presName="level" presStyleLbl="node1" presStyleIdx="3" presStyleCnt="6" custScaleY="81119">
        <dgm:presLayoutVars>
          <dgm:chMax val="1"/>
          <dgm:bulletEnabled val="1"/>
        </dgm:presLayoutVars>
      </dgm:prSet>
      <dgm:spPr/>
    </dgm:pt>
    <dgm:pt modelId="{6EA23736-147A-4244-91CA-8A47039516D5}" type="pres">
      <dgm:prSet presAssocID="{6C39B3A5-29B8-42E0-B7DC-7230BECF2B6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461C68B-EC1A-490F-876F-3EF19F49FCFE}" type="pres">
      <dgm:prSet presAssocID="{F07FBC08-B68E-43B6-8E21-C747D1BE67E2}" presName="Name8" presStyleCnt="0"/>
      <dgm:spPr/>
    </dgm:pt>
    <dgm:pt modelId="{4DAF8D8D-66F5-42DB-BCC9-2355A8210E42}" type="pres">
      <dgm:prSet presAssocID="{F07FBC08-B68E-43B6-8E21-C747D1BE67E2}" presName="level" presStyleLbl="node1" presStyleIdx="4" presStyleCnt="6" custScaleY="73476">
        <dgm:presLayoutVars>
          <dgm:chMax val="1"/>
          <dgm:bulletEnabled val="1"/>
        </dgm:presLayoutVars>
      </dgm:prSet>
      <dgm:spPr/>
    </dgm:pt>
    <dgm:pt modelId="{24896771-1B00-4030-8A22-9ACCAC93306C}" type="pres">
      <dgm:prSet presAssocID="{F07FBC08-B68E-43B6-8E21-C747D1BE67E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704B1D4-2A6C-4616-A35D-4F9506E5C7FB}" type="pres">
      <dgm:prSet presAssocID="{C39C09C5-A5C5-42D0-9902-380494C8D7B4}" presName="Name8" presStyleCnt="0"/>
      <dgm:spPr/>
    </dgm:pt>
    <dgm:pt modelId="{A7691D56-2202-4049-A487-F820E51F3134}" type="pres">
      <dgm:prSet presAssocID="{C39C09C5-A5C5-42D0-9902-380494C8D7B4}" presName="level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1BE40B-E880-4235-A75E-BE96FC975750}" type="pres">
      <dgm:prSet presAssocID="{C39C09C5-A5C5-42D0-9902-380494C8D7B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9E8E74-E3DF-4420-BCFD-9B63B816D41F}" type="presOf" srcId="{BBEE77B6-47C2-4068-9C8B-451506207142}" destId="{B847C2F1-43FC-4849-8C4E-0284A42D7BDB}" srcOrd="0" destOrd="0" presId="urn:microsoft.com/office/officeart/2005/8/layout/pyramid3"/>
    <dgm:cxn modelId="{055C93E3-AA5D-4AC0-B601-9AEB9675FDB8}" srcId="{41E78D72-9CA1-48CA-9646-E09324832CE9}" destId="{89D1637A-AF75-44E6-9558-C2FE457B0414}" srcOrd="0" destOrd="0" parTransId="{0784F844-519D-45B1-8EC2-8AAE0ED1D110}" sibTransId="{A12E5EDC-E55F-4B9B-AC3B-DCC9589AB3B8}"/>
    <dgm:cxn modelId="{F26878AD-F653-497F-9108-276A994088E0}" type="presOf" srcId="{C39C09C5-A5C5-42D0-9902-380494C8D7B4}" destId="{2C1BE40B-E880-4235-A75E-BE96FC975750}" srcOrd="1" destOrd="0" presId="urn:microsoft.com/office/officeart/2005/8/layout/pyramid3"/>
    <dgm:cxn modelId="{49BDE3F4-7F98-417A-86AA-6ED5A8C0DCE7}" type="presOf" srcId="{89D1637A-AF75-44E6-9558-C2FE457B0414}" destId="{3400BFE8-B393-4F29-8E56-6B58A4781A25}" srcOrd="0" destOrd="0" presId="urn:microsoft.com/office/officeart/2005/8/layout/pyramid3"/>
    <dgm:cxn modelId="{2B9616E0-FF00-44A7-9805-BC7FE3012885}" type="presOf" srcId="{6C39B3A5-29B8-42E0-B7DC-7230BECF2B63}" destId="{A0881B8D-192C-46C9-A2BE-1E7B6B52C116}" srcOrd="0" destOrd="0" presId="urn:microsoft.com/office/officeart/2005/8/layout/pyramid3"/>
    <dgm:cxn modelId="{B37F3F19-8F42-45E7-B62A-5C8D16422DB4}" srcId="{41E78D72-9CA1-48CA-9646-E09324832CE9}" destId="{C39C09C5-A5C5-42D0-9902-380494C8D7B4}" srcOrd="5" destOrd="0" parTransId="{65389532-ACDB-4052-9959-D17C5B0E7E23}" sibTransId="{54136A42-AE51-4E1D-B5B8-2404514A80F2}"/>
    <dgm:cxn modelId="{649ED1A4-18D7-4F3D-BF08-0A12703E7D69}" type="presOf" srcId="{BBEE77B6-47C2-4068-9C8B-451506207142}" destId="{D5A7354B-9151-4CCF-BDCE-46803EDEB1C2}" srcOrd="1" destOrd="0" presId="urn:microsoft.com/office/officeart/2005/8/layout/pyramid3"/>
    <dgm:cxn modelId="{EF51D2AA-788C-4775-B8E1-5A50B580B640}" srcId="{41E78D72-9CA1-48CA-9646-E09324832CE9}" destId="{BBEE77B6-47C2-4068-9C8B-451506207142}" srcOrd="2" destOrd="0" parTransId="{07EBFD23-6368-44A0-A472-D3B03B9C684B}" sibTransId="{49AA932A-A305-4134-B105-C9900A863C0B}"/>
    <dgm:cxn modelId="{27CC31D0-EBD4-41F3-BA9E-D4AEAE90D122}" type="presOf" srcId="{89D1637A-AF75-44E6-9558-C2FE457B0414}" destId="{3F483C5F-BBF1-420C-A777-C294F9981B5A}" srcOrd="1" destOrd="0" presId="urn:microsoft.com/office/officeart/2005/8/layout/pyramid3"/>
    <dgm:cxn modelId="{27CB6C20-2C1A-4F82-9D9E-681E83FCB178}" srcId="{41E78D72-9CA1-48CA-9646-E09324832CE9}" destId="{6C39B3A5-29B8-42E0-B7DC-7230BECF2B63}" srcOrd="3" destOrd="0" parTransId="{23763C49-61BB-4BCA-B217-D00BECE0336C}" sibTransId="{B385D9E2-42D8-49AB-BAF0-81B0335DB3ED}"/>
    <dgm:cxn modelId="{73912251-3125-40E1-88DB-EFCE80290867}" type="presOf" srcId="{F07FBC08-B68E-43B6-8E21-C747D1BE67E2}" destId="{4DAF8D8D-66F5-42DB-BCC9-2355A8210E42}" srcOrd="0" destOrd="0" presId="urn:microsoft.com/office/officeart/2005/8/layout/pyramid3"/>
    <dgm:cxn modelId="{B3BF61C4-DBB6-4D7E-BBB4-9FC6B69B91A9}" type="presOf" srcId="{70963B2C-CF88-49D5-9163-6BAB4C13EEA1}" destId="{FE40962D-D1D7-4570-95FE-7BBEECBBBAAB}" srcOrd="0" destOrd="0" presId="urn:microsoft.com/office/officeart/2005/8/layout/pyramid3"/>
    <dgm:cxn modelId="{AB4B173D-D58E-43D0-AD29-C0FB5D17239D}" srcId="{41E78D72-9CA1-48CA-9646-E09324832CE9}" destId="{70963B2C-CF88-49D5-9163-6BAB4C13EEA1}" srcOrd="1" destOrd="0" parTransId="{1AD724B4-26FF-4F31-BA26-F7AABC6CEFB9}" sibTransId="{FE3F524D-05AB-42CD-88A7-79D1CBFF6B72}"/>
    <dgm:cxn modelId="{0A8A4626-2753-49AC-B260-6A5B26494026}" type="presOf" srcId="{41E78D72-9CA1-48CA-9646-E09324832CE9}" destId="{4D086E91-FA58-4DCF-A777-869F30FB7B9B}" srcOrd="0" destOrd="0" presId="urn:microsoft.com/office/officeart/2005/8/layout/pyramid3"/>
    <dgm:cxn modelId="{120C93FA-6CF4-4AF6-ACF2-E6D9DD8BD5F7}" type="presOf" srcId="{F07FBC08-B68E-43B6-8E21-C747D1BE67E2}" destId="{24896771-1B00-4030-8A22-9ACCAC93306C}" srcOrd="1" destOrd="0" presId="urn:microsoft.com/office/officeart/2005/8/layout/pyramid3"/>
    <dgm:cxn modelId="{49C2744C-AC46-41B5-A523-5F639F0CB872}" srcId="{41E78D72-9CA1-48CA-9646-E09324832CE9}" destId="{F07FBC08-B68E-43B6-8E21-C747D1BE67E2}" srcOrd="4" destOrd="0" parTransId="{69C3282A-2AE8-4338-875F-FCC9602CF565}" sibTransId="{8D3E0284-CBF5-44FE-8FFA-7638190FCFA3}"/>
    <dgm:cxn modelId="{003C49A2-AFAD-450C-979B-E61A4CE2338F}" type="presOf" srcId="{70963B2C-CF88-49D5-9163-6BAB4C13EEA1}" destId="{269F7F93-67E4-4E43-BCD6-4039B49AA127}" srcOrd="1" destOrd="0" presId="urn:microsoft.com/office/officeart/2005/8/layout/pyramid3"/>
    <dgm:cxn modelId="{109F3193-08B3-420F-A2F2-7C2A02D5FD2D}" type="presOf" srcId="{6C39B3A5-29B8-42E0-B7DC-7230BECF2B63}" destId="{6EA23736-147A-4244-91CA-8A47039516D5}" srcOrd="1" destOrd="0" presId="urn:microsoft.com/office/officeart/2005/8/layout/pyramid3"/>
    <dgm:cxn modelId="{21998457-FAB8-42B6-A9A1-6864CD858AE5}" type="presOf" srcId="{C39C09C5-A5C5-42D0-9902-380494C8D7B4}" destId="{A7691D56-2202-4049-A487-F820E51F3134}" srcOrd="0" destOrd="0" presId="urn:microsoft.com/office/officeart/2005/8/layout/pyramid3"/>
    <dgm:cxn modelId="{205B6005-233B-4646-9CD2-75E15F9A791E}" type="presParOf" srcId="{4D086E91-FA58-4DCF-A777-869F30FB7B9B}" destId="{D9A4445D-7793-47AB-A9CA-58C14F110AB3}" srcOrd="0" destOrd="0" presId="urn:microsoft.com/office/officeart/2005/8/layout/pyramid3"/>
    <dgm:cxn modelId="{EA996A73-C9FD-4137-BA03-978FB99FB45E}" type="presParOf" srcId="{D9A4445D-7793-47AB-A9CA-58C14F110AB3}" destId="{3400BFE8-B393-4F29-8E56-6B58A4781A25}" srcOrd="0" destOrd="0" presId="urn:microsoft.com/office/officeart/2005/8/layout/pyramid3"/>
    <dgm:cxn modelId="{224E1FA0-64CF-4AF5-B076-85916D1F1826}" type="presParOf" srcId="{D9A4445D-7793-47AB-A9CA-58C14F110AB3}" destId="{3F483C5F-BBF1-420C-A777-C294F9981B5A}" srcOrd="1" destOrd="0" presId="urn:microsoft.com/office/officeart/2005/8/layout/pyramid3"/>
    <dgm:cxn modelId="{711A78CC-3001-4A61-833E-C41EEAD7ECC3}" type="presParOf" srcId="{4D086E91-FA58-4DCF-A777-869F30FB7B9B}" destId="{737DDB7F-EE0B-4F07-8350-85CA9DB50E28}" srcOrd="1" destOrd="0" presId="urn:microsoft.com/office/officeart/2005/8/layout/pyramid3"/>
    <dgm:cxn modelId="{BF4D70ED-460F-4932-BD4F-562B993E825D}" type="presParOf" srcId="{737DDB7F-EE0B-4F07-8350-85CA9DB50E28}" destId="{FE40962D-D1D7-4570-95FE-7BBEECBBBAAB}" srcOrd="0" destOrd="0" presId="urn:microsoft.com/office/officeart/2005/8/layout/pyramid3"/>
    <dgm:cxn modelId="{AFD22A8A-FCB8-4427-BE7A-39280E945E99}" type="presParOf" srcId="{737DDB7F-EE0B-4F07-8350-85CA9DB50E28}" destId="{269F7F93-67E4-4E43-BCD6-4039B49AA127}" srcOrd="1" destOrd="0" presId="urn:microsoft.com/office/officeart/2005/8/layout/pyramid3"/>
    <dgm:cxn modelId="{BB7113D8-506E-424C-83A4-795ECA2CE3B4}" type="presParOf" srcId="{4D086E91-FA58-4DCF-A777-869F30FB7B9B}" destId="{84D5866F-EBFB-427E-A03E-970A07C28294}" srcOrd="2" destOrd="0" presId="urn:microsoft.com/office/officeart/2005/8/layout/pyramid3"/>
    <dgm:cxn modelId="{C2C1CB72-1595-431B-8E32-72C4F806C48A}" type="presParOf" srcId="{84D5866F-EBFB-427E-A03E-970A07C28294}" destId="{B847C2F1-43FC-4849-8C4E-0284A42D7BDB}" srcOrd="0" destOrd="0" presId="urn:microsoft.com/office/officeart/2005/8/layout/pyramid3"/>
    <dgm:cxn modelId="{C4E742B6-43A7-450F-8CD4-B5AE87D80A86}" type="presParOf" srcId="{84D5866F-EBFB-427E-A03E-970A07C28294}" destId="{D5A7354B-9151-4CCF-BDCE-46803EDEB1C2}" srcOrd="1" destOrd="0" presId="urn:microsoft.com/office/officeart/2005/8/layout/pyramid3"/>
    <dgm:cxn modelId="{D59EA20C-4050-439B-8563-6E04C5F15E5C}" type="presParOf" srcId="{4D086E91-FA58-4DCF-A777-869F30FB7B9B}" destId="{00FF2186-7D7B-4644-A485-7AEC916A0868}" srcOrd="3" destOrd="0" presId="urn:microsoft.com/office/officeart/2005/8/layout/pyramid3"/>
    <dgm:cxn modelId="{96C68308-F6F1-4216-83B5-B424E0AD712E}" type="presParOf" srcId="{00FF2186-7D7B-4644-A485-7AEC916A0868}" destId="{A0881B8D-192C-46C9-A2BE-1E7B6B52C116}" srcOrd="0" destOrd="0" presId="urn:microsoft.com/office/officeart/2005/8/layout/pyramid3"/>
    <dgm:cxn modelId="{A44CF2B1-DFF4-4BD1-9BBF-20D592F91A44}" type="presParOf" srcId="{00FF2186-7D7B-4644-A485-7AEC916A0868}" destId="{6EA23736-147A-4244-91CA-8A47039516D5}" srcOrd="1" destOrd="0" presId="urn:microsoft.com/office/officeart/2005/8/layout/pyramid3"/>
    <dgm:cxn modelId="{CB414B5F-F4C2-46CA-8F13-B826B863430D}" type="presParOf" srcId="{4D086E91-FA58-4DCF-A777-869F30FB7B9B}" destId="{A461C68B-EC1A-490F-876F-3EF19F49FCFE}" srcOrd="4" destOrd="0" presId="urn:microsoft.com/office/officeart/2005/8/layout/pyramid3"/>
    <dgm:cxn modelId="{336E8303-0490-4087-8E3E-B9C380DFC20C}" type="presParOf" srcId="{A461C68B-EC1A-490F-876F-3EF19F49FCFE}" destId="{4DAF8D8D-66F5-42DB-BCC9-2355A8210E42}" srcOrd="0" destOrd="0" presId="urn:microsoft.com/office/officeart/2005/8/layout/pyramid3"/>
    <dgm:cxn modelId="{1CA764C7-0D76-4947-83BB-65BEB943BDA2}" type="presParOf" srcId="{A461C68B-EC1A-490F-876F-3EF19F49FCFE}" destId="{24896771-1B00-4030-8A22-9ACCAC93306C}" srcOrd="1" destOrd="0" presId="urn:microsoft.com/office/officeart/2005/8/layout/pyramid3"/>
    <dgm:cxn modelId="{3ED12424-0453-41C8-86CA-EFE18D9654FD}" type="presParOf" srcId="{4D086E91-FA58-4DCF-A777-869F30FB7B9B}" destId="{6704B1D4-2A6C-4616-A35D-4F9506E5C7FB}" srcOrd="5" destOrd="0" presId="urn:microsoft.com/office/officeart/2005/8/layout/pyramid3"/>
    <dgm:cxn modelId="{04C6FE38-FF4A-4A23-B205-433E80D99255}" type="presParOf" srcId="{6704B1D4-2A6C-4616-A35D-4F9506E5C7FB}" destId="{A7691D56-2202-4049-A487-F820E51F3134}" srcOrd="0" destOrd="0" presId="urn:microsoft.com/office/officeart/2005/8/layout/pyramid3"/>
    <dgm:cxn modelId="{7E4FFB48-527E-4CA6-9A56-9E7CA5874412}" type="presParOf" srcId="{6704B1D4-2A6C-4616-A35D-4F9506E5C7FB}" destId="{2C1BE40B-E880-4235-A75E-BE96FC975750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00BFE8-B393-4F29-8E56-6B58A4781A25}">
      <dsp:nvSpPr>
        <dsp:cNvPr id="0" name=""/>
        <dsp:cNvSpPr/>
      </dsp:nvSpPr>
      <dsp:spPr>
        <a:xfrm rot="10800000">
          <a:off x="0" y="0"/>
          <a:ext cx="9488861" cy="1266206"/>
        </a:xfrm>
        <a:prstGeom prst="trapezoid">
          <a:avLst>
            <a:gd name="adj" fmla="val 7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Homepage</a:t>
          </a:r>
          <a:endParaRPr lang="en-US" sz="3400" kern="1200" dirty="0"/>
        </a:p>
      </dsp:txBody>
      <dsp:txXfrm rot="-10800000">
        <a:off x="1660550" y="0"/>
        <a:ext cx="6167759" cy="1266206"/>
      </dsp:txXfrm>
    </dsp:sp>
    <dsp:sp modelId="{FE40962D-D1D7-4570-95FE-7BBEECBBBAAB}">
      <dsp:nvSpPr>
        <dsp:cNvPr id="0" name=""/>
        <dsp:cNvSpPr/>
      </dsp:nvSpPr>
      <dsp:spPr>
        <a:xfrm rot="10800000">
          <a:off x="949655" y="1266206"/>
          <a:ext cx="7589550" cy="955018"/>
        </a:xfrm>
        <a:prstGeom prst="trapezoid">
          <a:avLst>
            <a:gd name="adj" fmla="val 75000"/>
          </a:avLst>
        </a:prstGeom>
        <a:solidFill>
          <a:schemeClr val="accent4">
            <a:hueOff val="2079139"/>
            <a:satOff val="-9594"/>
            <a:lumOff val="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	Overview	</a:t>
          </a:r>
          <a:endParaRPr lang="en-US" sz="3400" kern="1200" dirty="0"/>
        </a:p>
      </dsp:txBody>
      <dsp:txXfrm rot="-10800000">
        <a:off x="2277826" y="1266206"/>
        <a:ext cx="4933208" cy="955018"/>
      </dsp:txXfrm>
    </dsp:sp>
    <dsp:sp modelId="{B847C2F1-43FC-4849-8C4E-0284A42D7BDB}">
      <dsp:nvSpPr>
        <dsp:cNvPr id="0" name=""/>
        <dsp:cNvSpPr/>
      </dsp:nvSpPr>
      <dsp:spPr>
        <a:xfrm rot="10800000">
          <a:off x="1665918" y="2221224"/>
          <a:ext cx="6157023" cy="897755"/>
        </a:xfrm>
        <a:prstGeom prst="trapezoid">
          <a:avLst>
            <a:gd name="adj" fmla="val 75000"/>
          </a:avLst>
        </a:prstGeom>
        <a:solidFill>
          <a:schemeClr val="accent4">
            <a:hueOff val="4158277"/>
            <a:satOff val="-19187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Subscription plans</a:t>
          </a:r>
          <a:endParaRPr lang="en-US" sz="3400" kern="1200" dirty="0"/>
        </a:p>
      </dsp:txBody>
      <dsp:txXfrm rot="-10800000">
        <a:off x="2743397" y="2221224"/>
        <a:ext cx="4002065" cy="897755"/>
      </dsp:txXfrm>
    </dsp:sp>
    <dsp:sp modelId="{A0881B8D-192C-46C9-A2BE-1E7B6B52C116}">
      <dsp:nvSpPr>
        <dsp:cNvPr id="0" name=""/>
        <dsp:cNvSpPr/>
      </dsp:nvSpPr>
      <dsp:spPr>
        <a:xfrm rot="10800000">
          <a:off x="2339235" y="3118980"/>
          <a:ext cx="4810390" cy="1021790"/>
        </a:xfrm>
        <a:prstGeom prst="trapezoid">
          <a:avLst>
            <a:gd name="adj" fmla="val 75000"/>
          </a:avLst>
        </a:prstGeom>
        <a:solidFill>
          <a:schemeClr val="accent4">
            <a:hueOff val="6237415"/>
            <a:satOff val="-28781"/>
            <a:lumOff val="1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Account Creation</a:t>
          </a:r>
          <a:endParaRPr lang="en-US" sz="3400" kern="1200" dirty="0"/>
        </a:p>
      </dsp:txBody>
      <dsp:txXfrm rot="-10800000">
        <a:off x="3181053" y="3118980"/>
        <a:ext cx="3126753" cy="1021790"/>
      </dsp:txXfrm>
    </dsp:sp>
    <dsp:sp modelId="{4DAF8D8D-66F5-42DB-BCC9-2355A8210E42}">
      <dsp:nvSpPr>
        <dsp:cNvPr id="0" name=""/>
        <dsp:cNvSpPr/>
      </dsp:nvSpPr>
      <dsp:spPr>
        <a:xfrm rot="10800000">
          <a:off x="3105578" y="4140771"/>
          <a:ext cx="3277704" cy="925517"/>
        </a:xfrm>
        <a:prstGeom prst="trapezoid">
          <a:avLst>
            <a:gd name="adj" fmla="val 75000"/>
          </a:avLst>
        </a:prstGeom>
        <a:solidFill>
          <a:schemeClr val="accent4">
            <a:hueOff val="8316554"/>
            <a:satOff val="-38374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Checkout</a:t>
          </a:r>
          <a:endParaRPr lang="en-US" sz="3400" kern="1200" dirty="0"/>
        </a:p>
      </dsp:txBody>
      <dsp:txXfrm rot="-10800000">
        <a:off x="3679176" y="4140771"/>
        <a:ext cx="2130508" cy="925517"/>
      </dsp:txXfrm>
    </dsp:sp>
    <dsp:sp modelId="{A7691D56-2202-4049-A487-F820E51F3134}">
      <dsp:nvSpPr>
        <dsp:cNvPr id="0" name=""/>
        <dsp:cNvSpPr/>
      </dsp:nvSpPr>
      <dsp:spPr>
        <a:xfrm rot="10800000">
          <a:off x="3799716" y="5066288"/>
          <a:ext cx="1889428" cy="1259619"/>
        </a:xfrm>
        <a:prstGeom prst="trapezoid">
          <a:avLst>
            <a:gd name="adj" fmla="val 75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 dirty="0"/>
        </a:p>
      </dsp:txBody>
      <dsp:txXfrm rot="-10800000">
        <a:off x="3799716" y="5066288"/>
        <a:ext cx="1889428" cy="1259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D567-1266-405F-AAD4-A44D3AC320F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5159-B9FB-4AFE-9B20-5704EB50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3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D567-1266-405F-AAD4-A44D3AC320F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5159-B9FB-4AFE-9B20-5704EB50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3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D567-1266-405F-AAD4-A44D3AC320F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5159-B9FB-4AFE-9B20-5704EB50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4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D567-1266-405F-AAD4-A44D3AC320F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5159-B9FB-4AFE-9B20-5704EB50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4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D567-1266-405F-AAD4-A44D3AC320F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5159-B9FB-4AFE-9B20-5704EB50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5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D567-1266-405F-AAD4-A44D3AC320F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5159-B9FB-4AFE-9B20-5704EB50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6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D567-1266-405F-AAD4-A44D3AC320F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5159-B9FB-4AFE-9B20-5704EB50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4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D567-1266-405F-AAD4-A44D3AC320F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5159-B9FB-4AFE-9B20-5704EB50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6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D567-1266-405F-AAD4-A44D3AC320F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5159-B9FB-4AFE-9B20-5704EB50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0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D567-1266-405F-AAD4-A44D3AC320F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5159-B9FB-4AFE-9B20-5704EB50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6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0D567-1266-405F-AAD4-A44D3AC320F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5159-B9FB-4AFE-9B20-5704EB50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6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D567-1266-405F-AAD4-A44D3AC320F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45159-B9FB-4AFE-9B20-5704EB50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7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76165450"/>
              </p:ext>
            </p:extLst>
          </p:nvPr>
        </p:nvGraphicFramePr>
        <p:xfrm>
          <a:off x="2502505" y="274074"/>
          <a:ext cx="9488861" cy="6325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Gener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794" y="5282917"/>
            <a:ext cx="1051265" cy="105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/>
          <p:cNvSpPr/>
          <p:nvPr/>
        </p:nvSpPr>
        <p:spPr>
          <a:xfrm>
            <a:off x="1059084" y="274075"/>
            <a:ext cx="949124" cy="63259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62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</cp:revision>
  <dcterms:created xsi:type="dcterms:W3CDTF">2025-04-27T18:46:20Z</dcterms:created>
  <dcterms:modified xsi:type="dcterms:W3CDTF">2025-04-27T19:08:06Z</dcterms:modified>
</cp:coreProperties>
</file>