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6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1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1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7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7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1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2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24418" y="612396"/>
            <a:ext cx="4194496" cy="5368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4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2025-07-11T17:53:11Z</dcterms:created>
  <dcterms:modified xsi:type="dcterms:W3CDTF">2025-07-11T19:31:43Z</dcterms:modified>
</cp:coreProperties>
</file>