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seStudyofAirBnBListingsinSanFrancisco/CaseStudyofAirBnBListingsinSanFrancisco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2E8807-ED6C-49D9-AA3A-C72D30640B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Case Study of AirBnB Listings in San Francisco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60A148-DF29-4136-A898-511941B43B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1/9/2024 8:25:17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1" id="2" name="slide2">
            <a:extLst>
              <a:ext uri="{FF2B5EF4-FFF2-40B4-BE49-F238E27FC236}">
                <a16:creationId xmlns:a16="http://schemas.microsoft.com/office/drawing/2014/main" id="{05991BBB-C101-4F3F-A0C6-00E5AB9BB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2" id="3" name="slide3">
            <a:extLst>
              <a:ext uri="{FF2B5EF4-FFF2-40B4-BE49-F238E27FC236}">
                <a16:creationId xmlns:a16="http://schemas.microsoft.com/office/drawing/2014/main" id="{C33CFBDB-B8C3-4979-BC9E-47826DE12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3" id="4" name="slide4">
            <a:extLst>
              <a:ext uri="{FF2B5EF4-FFF2-40B4-BE49-F238E27FC236}">
                <a16:creationId xmlns:a16="http://schemas.microsoft.com/office/drawing/2014/main" id="{41F1CFE4-4721-4C23-9718-5137EE8CF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4" id="5" name="slide5">
            <a:extLst>
              <a:ext uri="{FF2B5EF4-FFF2-40B4-BE49-F238E27FC236}">
                <a16:creationId xmlns:a16="http://schemas.microsoft.com/office/drawing/2014/main" id="{379EF0DE-2149-4610-8288-8E01CBC41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5" id="6" name="slide6">
            <a:extLst>
              <a:ext uri="{FF2B5EF4-FFF2-40B4-BE49-F238E27FC236}">
                <a16:creationId xmlns:a16="http://schemas.microsoft.com/office/drawing/2014/main" id="{5C52B704-91C7-43D4-83D5-AE105F3D4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6" id="7" name="slide7">
            <a:extLst>
              <a:ext uri="{FF2B5EF4-FFF2-40B4-BE49-F238E27FC236}">
                <a16:creationId xmlns:a16="http://schemas.microsoft.com/office/drawing/2014/main" id="{8AD4AF1C-BCEE-42A1-99F6-D0DCE94708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7" id="8" name="slide8">
            <a:extLst>
              <a:ext uri="{FF2B5EF4-FFF2-40B4-BE49-F238E27FC236}">
                <a16:creationId xmlns:a16="http://schemas.microsoft.com/office/drawing/2014/main" id="{0A89DAEC-45C5-428A-BE25-7FABE81FC2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Study of AirBnB Listings in SanFrancisco8" id="9" name="slide9">
            <a:extLst>
              <a:ext uri="{FF2B5EF4-FFF2-40B4-BE49-F238E27FC236}">
                <a16:creationId xmlns:a16="http://schemas.microsoft.com/office/drawing/2014/main" id="{8077C4AE-F381-447E-8F2F-14D81D107A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5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2024-01-09T08:25:22Z</dcterms:created>
  <dcterms:modified xsi:type="dcterms:W3CDTF">2024-01-09T08:25:22Z</dcterms:modified>
</cp:coreProperties>
</file>