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372" r:id="rId3"/>
    <p:sldId id="332" r:id="rId4"/>
    <p:sldId id="350" r:id="rId5"/>
    <p:sldId id="356" r:id="rId6"/>
    <p:sldId id="357" r:id="rId7"/>
    <p:sldId id="352" r:id="rId8"/>
    <p:sldId id="334" r:id="rId9"/>
    <p:sldId id="359" r:id="rId10"/>
    <p:sldId id="358" r:id="rId11"/>
    <p:sldId id="371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37" r:id="rId22"/>
    <p:sldId id="369" r:id="rId23"/>
    <p:sldId id="3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CAC"/>
    <a:srgbClr val="21345C"/>
    <a:srgbClr val="2A345C"/>
    <a:srgbClr val="1C2244"/>
    <a:srgbClr val="F1ECE6"/>
    <a:srgbClr val="0F1225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3" autoAdjust="0"/>
    <p:restoredTop sz="96236" autoAdjust="0"/>
  </p:normalViewPr>
  <p:slideViewPr>
    <p:cSldViewPr snapToGrid="0">
      <p:cViewPr varScale="1">
        <p:scale>
          <a:sx n="71" d="100"/>
          <a:sy n="71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CC73-FC94-4971-B9CE-36DA79425E7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8CC58-0750-4B75-BBC9-9F0BBF79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3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4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7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048003" y="2703960"/>
            <a:ext cx="40959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</a:rPr>
              <a:t>리눅스</a:t>
            </a:r>
            <a:r>
              <a:rPr lang="en-US" altLang="ko-KR" sz="5400" dirty="0">
                <a:solidFill>
                  <a:schemeClr val="bg1"/>
                </a:solidFill>
              </a:rPr>
              <a:t>_</a:t>
            </a:r>
            <a:r>
              <a:rPr lang="en-US" altLang="ko-KR" sz="5400" dirty="0" smtClean="0">
                <a:solidFill>
                  <a:schemeClr val="bg1"/>
                </a:solidFill>
              </a:rPr>
              <a:t>05</a:t>
            </a:r>
            <a:r>
              <a:rPr lang="ko-KR" altLang="en-US" sz="5400" dirty="0" smtClean="0">
                <a:solidFill>
                  <a:schemeClr val="bg1"/>
                </a:solidFill>
              </a:rPr>
              <a:t>강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권한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 smtClean="0">
                <a:solidFill>
                  <a:schemeClr val="bg1"/>
                </a:solidFill>
              </a:rPr>
              <a:t>관리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203767" y="4642951"/>
            <a:ext cx="178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Kopo24 </a:t>
            </a:r>
            <a:r>
              <a:rPr lang="ko-KR" altLang="en-US" dirty="0" smtClean="0">
                <a:solidFill>
                  <a:schemeClr val="bg1"/>
                </a:solidFill>
              </a:rPr>
              <a:t>이예진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703" y="2757394"/>
            <a:ext cx="1962424" cy="134321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1)_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그룹 관리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3943" y="92966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그룹조회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그룹생성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그룹변경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그룹삭제 과정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ctrl+d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확인해야 반영됨</a:t>
            </a:r>
            <a:endParaRPr lang="en-US" altLang="ko-KR" sz="1100" spc="-73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703" y="2023368"/>
            <a:ext cx="2932463" cy="7797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54569"/>
          <a:stretch/>
        </p:blipFill>
        <p:spPr>
          <a:xfrm>
            <a:off x="501081" y="2263800"/>
            <a:ext cx="2277633" cy="32305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39" y="2023368"/>
            <a:ext cx="3239508" cy="24043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26980" y="5734763"/>
            <a:ext cx="2773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/group 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34557" y="2048198"/>
            <a:ext cx="1705490" cy="200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59662" y="5734763"/>
            <a:ext cx="3947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addgroup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그룹명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새로운 그룹을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후 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                            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자동 할당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5597198" y="2038206"/>
            <a:ext cx="1380723" cy="210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85170" y="3778759"/>
            <a:ext cx="928843" cy="1711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699" y="2023368"/>
            <a:ext cx="2905530" cy="6954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699" y="2718790"/>
            <a:ext cx="1705213" cy="101931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7975699" y="5701991"/>
            <a:ext cx="2862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addgroup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사용자명 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그룹명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그룹에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 추가</a:t>
            </a: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14889" y="2038206"/>
            <a:ext cx="1640554" cy="210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005679" y="3544692"/>
            <a:ext cx="1109210" cy="1703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1)_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그룹 관리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7" y="2206625"/>
            <a:ext cx="2829320" cy="5334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58980" b="72059"/>
          <a:stretch/>
        </p:blipFill>
        <p:spPr>
          <a:xfrm>
            <a:off x="4458656" y="2234956"/>
            <a:ext cx="2931495" cy="2060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r="61781" b="81379"/>
          <a:stretch/>
        </p:blipFill>
        <p:spPr>
          <a:xfrm>
            <a:off x="8211678" y="2187860"/>
            <a:ext cx="2676525" cy="5565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97" y="2932609"/>
            <a:ext cx="1752845" cy="100026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5502" y="2725331"/>
            <a:ext cx="1667108" cy="102884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370" y="3004009"/>
            <a:ext cx="1705213" cy="147658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53943" y="92966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그룹조회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그룹생성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그룹변경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그룹삭제 과정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ctrl+d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확인해야 반영됨</a:t>
            </a:r>
            <a:endParaRPr lang="en-US" altLang="ko-KR" sz="1100" spc="-73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43727" y="2216883"/>
            <a:ext cx="1705490" cy="200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5712" y="4211780"/>
            <a:ext cx="40341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groupmod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–n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그룹명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현재 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그룹명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그룹명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변경하는 명령어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   -n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 new name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97" y="2736368"/>
            <a:ext cx="2662949" cy="19764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19897" y="3770026"/>
            <a:ext cx="1201408" cy="1403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41655" y="2240433"/>
            <a:ext cx="1705490" cy="200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71190" y="4211780"/>
            <a:ext cx="37568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groupmod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–g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GID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그룹명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그룹의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GID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변경하는 명령어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   -g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 GID(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id)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368527" y="2205007"/>
            <a:ext cx="1390517" cy="212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5502" y="2533500"/>
            <a:ext cx="2662949" cy="1976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5370" y="2809067"/>
            <a:ext cx="2662949" cy="19764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455502" y="3562883"/>
            <a:ext cx="1186153" cy="1794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205370" y="4301175"/>
            <a:ext cx="1186153" cy="1794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086668" y="4746696"/>
            <a:ext cx="2597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delgroup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그룹명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그룹 삭제하는 명령어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0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272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그룹 관리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81055" y="1416366"/>
            <a:ext cx="55302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8. 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/shadow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 계정에 대한 해시 함수를 사용하여 암호화된 비밀번호 및 관련 정보 저장하는 파일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root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권한으로만 열람 가능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3" y="1499855"/>
            <a:ext cx="4789527" cy="48293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4430" b="15457"/>
          <a:stretch/>
        </p:blipFill>
        <p:spPr>
          <a:xfrm>
            <a:off x="603643" y="1332878"/>
            <a:ext cx="2514951" cy="16697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61035" y="1332878"/>
            <a:ext cx="1357559" cy="200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5279" y="6329239"/>
            <a:ext cx="541289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 이름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패스워드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:UID:GID:GECOS(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주석 필드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홈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쉘</a:t>
            </a: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7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524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2)_</a:t>
            </a:r>
            <a:r>
              <a:rPr lang="en-US" altLang="ko-KR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chown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chgrp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86286" y="1563022"/>
            <a:ext cx="51554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kopo24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사용자로 접속하여 파일을 생성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kopo24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의 소유권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:</a:t>
            </a:r>
            <a:endParaRPr lang="ko-KR" altLang="en-US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파일이나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디렉토리는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소유자가 해당 사용 권한을 가짐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처음 파일이나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디렉토리를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생성한 사용자의 소유로 생성됨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6" y="1128488"/>
            <a:ext cx="5410955" cy="363905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37227" y="1152628"/>
            <a:ext cx="723093" cy="182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29138" y="1984486"/>
            <a:ext cx="505420" cy="155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5700" y="4842352"/>
            <a:ext cx="2962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번째 필드 </a:t>
            </a: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 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2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번째 필드 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파일소유자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번째 필드 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그룹</a:t>
            </a:r>
            <a:endParaRPr lang="en-US" altLang="ko-KR" sz="12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2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524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2)_</a:t>
            </a:r>
            <a:r>
              <a:rPr lang="en-US" altLang="ko-KR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chown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chgrp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86286" y="1563022"/>
            <a:ext cx="515541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chown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새로운 사용자명 파일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디렉토리명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디렉토리를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해당 사용자로 소유자 변경  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chown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change owner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소유주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04" y="1452528"/>
            <a:ext cx="5315692" cy="35914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37227" y="1452528"/>
            <a:ext cx="1610061" cy="193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69011" y="2304373"/>
            <a:ext cx="598117" cy="155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5700" y="5089240"/>
            <a:ext cx="2962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번째 필드 </a:t>
            </a: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 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2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번째 필드 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파일소유자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번째 필드 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그룹</a:t>
            </a:r>
            <a:endParaRPr lang="en-US" altLang="ko-KR" sz="12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524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2)_</a:t>
            </a:r>
            <a:r>
              <a:rPr lang="en-US" altLang="ko-KR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chown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chgrp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11712" y="1563022"/>
            <a:ext cx="515541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chgrp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그룹명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파일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디렉토리명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디렉토리를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해당 그룹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 변경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chgrp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change group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76" y="1563022"/>
            <a:ext cx="5344271" cy="359142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37227" y="1580544"/>
            <a:ext cx="1610061" cy="193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48123" y="2394360"/>
            <a:ext cx="649941" cy="163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5700" y="5226400"/>
            <a:ext cx="2962671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번째 필드 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 확인</a:t>
            </a:r>
            <a:endParaRPr lang="en-US" altLang="ko-KR" sz="12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번째 필드 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12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그룹</a:t>
            </a:r>
            <a:endParaRPr lang="en-US" altLang="ko-KR" sz="12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9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상대모드 실습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86286" y="1563022"/>
            <a:ext cx="51554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g-w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디렉토리명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 또는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권한 모드를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g-w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그룹에게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쓰기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(w)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change mode    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15156" y="3715669"/>
            <a:ext cx="515541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g+rw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디렉토리명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 또는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권한 모드를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g+rw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그룹에게 읽기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쓰기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change mode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73" y="942574"/>
            <a:ext cx="5196128" cy="2614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1564"/>
          <a:stretch/>
        </p:blipFill>
        <p:spPr>
          <a:xfrm>
            <a:off x="988772" y="3643273"/>
            <a:ext cx="5325218" cy="218777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262529" y="981885"/>
            <a:ext cx="1610061" cy="193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45572" y="3681921"/>
            <a:ext cx="1448234" cy="18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88772" y="5901981"/>
            <a:ext cx="31630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종류가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디렉토리를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(2~4)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소유자의 읽기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 권한 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(5~7)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그룹의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(8~10)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아더의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88773" y="2637555"/>
            <a:ext cx="808132" cy="180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8139" y="4637289"/>
            <a:ext cx="808132" cy="246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5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상대모드 실습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75253" y="913171"/>
            <a:ext cx="51554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a+x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aaa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대해 모든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소유자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Other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사용자가 해당 파일 실행 가능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모든 사용자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파일명 뒤에 </a:t>
            </a:r>
            <a:r>
              <a:rPr lang="en-US" altLang="ko-KR" sz="12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en-US" altLang="ko-KR" sz="12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 가능한 파일</a:t>
            </a:r>
            <a:r>
              <a:rPr lang="en-US" altLang="ko-KR" sz="12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실행권한 있는 경우</a:t>
            </a:r>
            <a:r>
              <a:rPr lang="en-US" altLang="ko-KR" sz="12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을 의미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47061"/>
          <a:stretch/>
        </p:blipFill>
        <p:spPr>
          <a:xfrm>
            <a:off x="591974" y="1130789"/>
            <a:ext cx="5315692" cy="1986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43124"/>
          <a:stretch/>
        </p:blipFill>
        <p:spPr>
          <a:xfrm>
            <a:off x="591973" y="3374040"/>
            <a:ext cx="5420481" cy="215645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91973" y="2122999"/>
            <a:ext cx="743845" cy="19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1973" y="4364802"/>
            <a:ext cx="743845" cy="19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75253" y="3374040"/>
            <a:ext cx="4442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o-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rwx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파일에 대해 다른 사용자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(Other)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에게 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(r),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(w),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(x)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권한을 모두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다른 사용자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38286" y="1147330"/>
            <a:ext cx="1291161" cy="188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49136" y="3374040"/>
            <a:ext cx="1431386" cy="219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절대모드 실습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08905" y="1977978"/>
            <a:ext cx="515541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744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어떤 명령일까요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?) :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소유자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7(4+2+1)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그룹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4(4+0+0)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아더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4(4+0+0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소유자 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rwx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아더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 변경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08905" y="3902004"/>
            <a:ext cx="51554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553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소유자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5(4+0+1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그룹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5(4+0+1)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아더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3(0+2+1)</a:t>
            </a: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소유자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r-x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r-x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아더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wx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 변경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2" y="1208585"/>
            <a:ext cx="4915586" cy="24577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770" b="-1"/>
          <a:stretch/>
        </p:blipFill>
        <p:spPr>
          <a:xfrm>
            <a:off x="975592" y="3887827"/>
            <a:ext cx="4744112" cy="22833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84853" y="1230644"/>
            <a:ext cx="1012003" cy="165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29193" y="3902004"/>
            <a:ext cx="1018044" cy="180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08905" y="1161022"/>
            <a:ext cx="4481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(read),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(write),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(execute)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권한을 </a:t>
            </a:r>
            <a:endParaRPr lang="en-US" altLang="ko-KR" sz="1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진수로 표현하면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4(r), 2(w), 1(x)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6696" y="2194560"/>
            <a:ext cx="795816" cy="152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69570" y="4887166"/>
            <a:ext cx="795816" cy="152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1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절대모드 실습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75260" y="1020113"/>
            <a:ext cx="51554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a-x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를 절대모드로 변경하면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? :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사용자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소유자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실행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권한을 제거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644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aaa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짝수로 맞춰주면 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2" y="1250233"/>
            <a:ext cx="4696480" cy="21243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65" y="3818043"/>
            <a:ext cx="4686954" cy="216247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34557" y="1272186"/>
            <a:ext cx="1018044" cy="180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79379" y="3869539"/>
            <a:ext cx="1018044" cy="180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06202" y="2231135"/>
            <a:ext cx="733696" cy="17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4490" y="4822698"/>
            <a:ext cx="733696" cy="17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13327" y="3948662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o-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rwx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을 절대모드로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아더에게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권한 제거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640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권한 제거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절대모드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0)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7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142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용어 정리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&amp;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필기 정리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194724"/>
            <a:ext cx="5648944" cy="50972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30" y="1194724"/>
            <a:ext cx="5619750" cy="50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절대모드 실습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9303" y="2183942"/>
            <a:ext cx="55002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–R 555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디렉토리명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-R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재귀적 적용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(recursive)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내부 모든 파일과 하위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디렉토리에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대한 권한 변경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소유자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5(4+0+1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그룹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5(4+0+1)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아더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5(4+0+1)</a:t>
            </a: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소유자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r-x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r-x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아더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r-x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권한 변경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82729" y="1024569"/>
            <a:ext cx="3249444" cy="1780618"/>
            <a:chOff x="1345025" y="1244400"/>
            <a:chExt cx="3419952" cy="187287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025" y="1244400"/>
              <a:ext cx="3419952" cy="134321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5025" y="2583796"/>
              <a:ext cx="2943636" cy="533474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0" y="2805188"/>
            <a:ext cx="4670620" cy="391519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898429" y="1028280"/>
            <a:ext cx="1018044" cy="180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98428" y="2305329"/>
            <a:ext cx="1604149" cy="214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9183" y="3394696"/>
            <a:ext cx="643857" cy="409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3314" y="6540044"/>
            <a:ext cx="669726" cy="180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9303" y="1108941"/>
            <a:ext cx="515541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cd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testdir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testdir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디렉토리로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이동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7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27" y="1656322"/>
            <a:ext cx="5430008" cy="15242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76475" y="1638034"/>
            <a:ext cx="636958" cy="232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93039" y="1754458"/>
            <a:ext cx="515541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디렉토리명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크기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생성 시간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수정 시간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소유자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 등 다양한 정보를 확인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7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98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(5)_Hard link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26296" y="4022948"/>
            <a:ext cx="534261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stat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l_abc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두 파일의 디스크 상황을 보고 하드링크를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해당 파일 상태 확인 </a:t>
            </a:r>
            <a:endParaRPr lang="en-US" altLang="ko-KR" sz="1400" dirty="0" smtClean="0">
              <a:solidFill>
                <a:srgbClr val="3741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14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새로운 이름의 파일은 </a:t>
            </a:r>
            <a:r>
              <a:rPr lang="ko-KR" altLang="en-US" sz="14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</a:t>
            </a:r>
            <a:r>
              <a:rPr lang="en-US" altLang="ko-KR" sz="1400" dirty="0" err="1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ko-KR" altLang="en-US" sz="14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endParaRPr lang="en-US" altLang="ko-KR" sz="1400" dirty="0" smtClean="0">
              <a:solidFill>
                <a:srgbClr val="3741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741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200" b="1" dirty="0" err="1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200" b="1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메타데이터 정보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권한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소유자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시간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 등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블록 할당 정보 등을 저장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88832"/>
          <a:stretch/>
        </p:blipFill>
        <p:spPr>
          <a:xfrm>
            <a:off x="558417" y="1109253"/>
            <a:ext cx="5382376" cy="361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26" y="1609306"/>
            <a:ext cx="4563112" cy="21529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01579" y="1117204"/>
            <a:ext cx="691764" cy="178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1579" y="1294963"/>
            <a:ext cx="874644" cy="157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11609" y="1642855"/>
            <a:ext cx="528671" cy="130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9902" b="-485"/>
          <a:stretch/>
        </p:blipFill>
        <p:spPr>
          <a:xfrm>
            <a:off x="516338" y="3900571"/>
            <a:ext cx="5098816" cy="277945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26251" y="3919983"/>
            <a:ext cx="691764" cy="178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26251" y="5290204"/>
            <a:ext cx="691764" cy="178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26296" y="1082373"/>
            <a:ext cx="2723053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touch 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26296" y="1563022"/>
            <a:ext cx="5346335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ln 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l_abc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l_abc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하드링크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 –al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두 파일을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하드링크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대한 또 다른 이름을 만드는 것으로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200" dirty="0" smtClean="0">
              <a:solidFill>
                <a:srgbClr val="3741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중 하나를 수정하면 다른 파일도 같이 수정되지만 </a:t>
            </a:r>
            <a:endParaRPr lang="en-US" altLang="ko-KR" sz="1200" dirty="0" smtClean="0">
              <a:solidFill>
                <a:srgbClr val="3741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하나가 삭제 되어도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파일은 그대로 유지</a:t>
            </a:r>
            <a:r>
              <a:rPr lang="en-US" altLang="ko-KR" sz="12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파일을 여러 곳에서 사용해야 하는 경우 디스크 공간 절약되어 유용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79473" y="2590784"/>
            <a:ext cx="1327935" cy="1798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94713" y="3557000"/>
            <a:ext cx="1404135" cy="2052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4557" y="4381996"/>
            <a:ext cx="900667" cy="1643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34556" y="5756830"/>
            <a:ext cx="900667" cy="1643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7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778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(6)_Symbolic link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3100" y="3887827"/>
            <a:ext cx="48543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efg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, stat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s_efg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두 파일의 디스크 상황을 보고 하드링크를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해당 파일 상태 확인 </a:t>
            </a:r>
            <a:endParaRPr lang="en-US" altLang="ko-KR" sz="1400" dirty="0">
              <a:solidFill>
                <a:srgbClr val="3741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파일과 새로운 이름의 파일은 </a:t>
            </a:r>
            <a:r>
              <a:rPr lang="en-US" altLang="ko-KR" sz="1400" dirty="0" err="1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ko-KR" altLang="en-US" sz="1400" dirty="0" smtClean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공유하지 않음</a:t>
            </a:r>
            <a:endParaRPr lang="en-US" altLang="ko-KR" sz="1400" dirty="0" smtClean="0">
              <a:solidFill>
                <a:srgbClr val="3741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741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200" b="1" dirty="0" err="1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200" b="1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파일의 메타데이터 정보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권한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소유자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시간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 등</a:t>
            </a:r>
            <a:r>
              <a:rPr lang="en-US" altLang="ko-KR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블록 할당 정보 등을 저장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54" y="3645034"/>
            <a:ext cx="5458587" cy="2915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54" y="1183885"/>
            <a:ext cx="3019846" cy="400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54" y="1694485"/>
            <a:ext cx="4591691" cy="186716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43701" y="1226012"/>
            <a:ext cx="800083" cy="152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43701" y="1396215"/>
            <a:ext cx="1101835" cy="178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43701" y="1707005"/>
            <a:ext cx="644635" cy="192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34557" y="3642018"/>
            <a:ext cx="644635" cy="192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34556" y="5101055"/>
            <a:ext cx="740045" cy="165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89462" y="4112668"/>
            <a:ext cx="1007193" cy="1667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86414" y="5581804"/>
            <a:ext cx="1007193" cy="1667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53100" y="1183885"/>
            <a:ext cx="55346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touch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efg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efg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ln –s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efg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s_efg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efg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파일과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s_efg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심볼릭링크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 –al *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두 파일을 확인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심볼릭링크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비슷한 개념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참조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(Reference)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가리키는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삭제되면 링크 파일은 존재 하지만 실제 링크를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따라가지 못함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변경 시에는 다른 파일도 변경 적용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53128" y="3163824"/>
            <a:ext cx="905855" cy="1876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48833" y="2541489"/>
            <a:ext cx="397487" cy="1651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31372" y="3163824"/>
            <a:ext cx="124795" cy="1876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142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용어 정리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&amp;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필기 정리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3" y="1145887"/>
            <a:ext cx="5462346" cy="5197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843"/>
          <a:stretch/>
        </p:blipFill>
        <p:spPr>
          <a:xfrm>
            <a:off x="6432239" y="917287"/>
            <a:ext cx="4738531" cy="58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수업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54057" y="2157875"/>
            <a:ext cx="515541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정보가 담겨있는 파일로 사용자의 계정과 인증을 관리함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2" y="1591760"/>
            <a:ext cx="2765371" cy="58062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78112" y="5773652"/>
            <a:ext cx="88827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패스워드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:UID(user id):GID(group id):comment(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사용자의 이름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홈 </a:t>
            </a:r>
            <a:r>
              <a:rPr lang="ko-KR" altLang="en-US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쉘</a:t>
            </a: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8839" y="1591760"/>
            <a:ext cx="1386591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43439"/>
          <a:stretch/>
        </p:blipFill>
        <p:spPr>
          <a:xfrm>
            <a:off x="478112" y="2000478"/>
            <a:ext cx="5602187" cy="33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수업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7158" y="1839527"/>
            <a:ext cx="53684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/group :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 정보가 담겨있는 파일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사용자를 만들 때 별도로 그룹을 지정하지 않으면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사용자 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이름과 동일한 그룹을 자동 생성 후 사용자를 그 그룹에 소속시킴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40446"/>
          <a:stretch/>
        </p:blipFill>
        <p:spPr>
          <a:xfrm>
            <a:off x="677405" y="1853337"/>
            <a:ext cx="5268060" cy="40394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05" y="1272707"/>
            <a:ext cx="2765371" cy="5806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933732" y="1648918"/>
            <a:ext cx="1420992" cy="190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7405" y="5936832"/>
            <a:ext cx="888274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그룹이름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패스워드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:GID(group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그룹에 속한 사용자 이름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:set 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입력 시 앞에 라인번호 붙임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8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272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그룹 관리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86286" y="1563022"/>
            <a:ext cx="51554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cat 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정보가 담겨있는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터미널에서 출력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파일은 시스템 관리자 권한이 필요한 파일로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권한으로 파일의 내용 출력 가능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86286" y="4210993"/>
            <a:ext cx="51554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각 위치의 내용을 확인하고 앞 설명과 일치하는 지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32" t="-1" r="-232" b="-322"/>
          <a:stretch/>
        </p:blipFill>
        <p:spPr>
          <a:xfrm>
            <a:off x="433498" y="975125"/>
            <a:ext cx="5790358" cy="574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39898" y="1319134"/>
            <a:ext cx="1320659" cy="18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그룹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9610" y="90981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3-1.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생성을 통한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 변경 확인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패스워드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변경 전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ko-KR" altLang="en-US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캡쳐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379" y="1035939"/>
            <a:ext cx="5301772" cy="518965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32482" y="2019103"/>
            <a:ext cx="4048690" cy="2819794"/>
            <a:chOff x="484341" y="1068033"/>
            <a:chExt cx="4048690" cy="28197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341" y="1068033"/>
              <a:ext cx="4048690" cy="281979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715497" y="1121954"/>
              <a:ext cx="1372477" cy="16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810310" y="6065174"/>
            <a:ext cx="2629152" cy="1672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9610" y="4963296"/>
            <a:ext cx="3693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adduser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 이름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 생성 하기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705379" y="6299058"/>
            <a:ext cx="4742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파일에서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kopo00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사용자가 생성된 것을 확인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46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그룹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77" y="2502026"/>
            <a:ext cx="3372321" cy="7049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259" y="1102843"/>
            <a:ext cx="5157354" cy="492363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7479" y="97512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3-2.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삭제를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통한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 변경 확인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패스워드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변경 전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캡쳐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87034" y="2558128"/>
            <a:ext cx="1320659" cy="18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2209" y="3389670"/>
            <a:ext cx="3666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deluser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 이름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 삭제 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183259" y="6168640"/>
            <a:ext cx="4742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파일에서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kopo00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사용자가 삭제된 것을 확인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284033" y="5763718"/>
            <a:ext cx="2855626" cy="3904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272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그룹 관리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1251" y="811546"/>
            <a:ext cx="6124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 로그인 한 후 해당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가 속하는 그룹과 홈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등을 확인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두 개 이상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로그인 후 기본 </a:t>
            </a:r>
            <a:r>
              <a:rPr lang="ko-KR" altLang="en-US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캡쳐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: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169"/>
          <a:stretch/>
        </p:blipFill>
        <p:spPr>
          <a:xfrm>
            <a:off x="597406" y="1983407"/>
            <a:ext cx="3788268" cy="4862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6" y="3362359"/>
            <a:ext cx="5292216" cy="27960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7" y="3083490"/>
            <a:ext cx="3825776" cy="3009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23900" y="2509602"/>
            <a:ext cx="4156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groups 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id(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kopo24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속하는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 확인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243635" y="2041281"/>
            <a:ext cx="808038" cy="20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46594" y="3136157"/>
            <a:ext cx="2039080" cy="226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900" y="6302715"/>
            <a:ext cx="5232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id(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kopo24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속하는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홈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t="5230" b="1"/>
          <a:stretch/>
        </p:blipFill>
        <p:spPr>
          <a:xfrm>
            <a:off x="7074332" y="1239904"/>
            <a:ext cx="2995084" cy="108355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571874" y="1910842"/>
            <a:ext cx="808038" cy="20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897407" y="2469694"/>
            <a:ext cx="4186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groups 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id(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kopo00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속하는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그룹 확인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228" y="3448040"/>
            <a:ext cx="5153744" cy="261974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228" y="3076910"/>
            <a:ext cx="2570367" cy="36858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269999" y="6295237"/>
            <a:ext cx="5232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id(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kopo00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속하는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홈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2381055" y="3819805"/>
            <a:ext cx="832822" cy="219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71891" y="4440371"/>
            <a:ext cx="832822" cy="153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08580" y="2923707"/>
            <a:ext cx="3137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kopo00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사용자를 </a:t>
            </a:r>
            <a:r>
              <a:rPr lang="en-US" altLang="ko-KR" sz="12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그룹에 추가시켜 </a:t>
            </a:r>
            <a:endParaRPr lang="en-US" altLang="ko-KR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권한을 부여해야 파일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 가능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4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1443</Words>
  <Application>Microsoft Office PowerPoint</Application>
  <PresentationFormat>와이드스크린</PresentationFormat>
  <Paragraphs>230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마루 부리 Beta</vt:lpstr>
      <vt:lpstr>맑은 고딕</vt:lpstr>
      <vt:lpstr>함초롬바탕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이예진</cp:lastModifiedBy>
  <cp:revision>191</cp:revision>
  <dcterms:created xsi:type="dcterms:W3CDTF">2020-11-18T01:48:02Z</dcterms:created>
  <dcterms:modified xsi:type="dcterms:W3CDTF">2023-04-28T01:19:33Z</dcterms:modified>
</cp:coreProperties>
</file>