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332" r:id="rId3"/>
    <p:sldId id="351" r:id="rId4"/>
    <p:sldId id="350" r:id="rId5"/>
    <p:sldId id="379" r:id="rId6"/>
    <p:sldId id="380" r:id="rId7"/>
    <p:sldId id="371" r:id="rId8"/>
    <p:sldId id="381" r:id="rId9"/>
    <p:sldId id="383" r:id="rId10"/>
    <p:sldId id="386" r:id="rId11"/>
    <p:sldId id="384" r:id="rId12"/>
    <p:sldId id="385" r:id="rId13"/>
    <p:sldId id="382" r:id="rId14"/>
    <p:sldId id="387" r:id="rId15"/>
    <p:sldId id="388" r:id="rId16"/>
    <p:sldId id="3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CAC"/>
    <a:srgbClr val="21345C"/>
    <a:srgbClr val="2A345C"/>
    <a:srgbClr val="1C2244"/>
    <a:srgbClr val="F1ECE6"/>
    <a:srgbClr val="0F1225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3" autoAdjust="0"/>
    <p:restoredTop sz="96236" autoAdjust="0"/>
  </p:normalViewPr>
  <p:slideViewPr>
    <p:cSldViewPr snapToGrid="0">
      <p:cViewPr varScale="1">
        <p:scale>
          <a:sx n="71" d="100"/>
          <a:sy n="71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CC73-FC94-4971-B9CE-36DA79425E72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8CC58-0750-4B75-BBC9-9F0BBF79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CC58-0750-4B75-BBC9-9F0BBF7980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4048002" y="2703960"/>
            <a:ext cx="4095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06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편집기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5203767" y="4642951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문자열 변경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9768" y="1452528"/>
            <a:ext cx="58897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:3,7s/snow/rain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라인과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사이에서 처음 만나는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단어만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교체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1,$ 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첫 줄부터 끝 줄까지 의미함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9768" y="4059322"/>
            <a:ext cx="4092787" cy="82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:3,7s/rain/snow/g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라인과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사이에서 만나는 모든 단어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교체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띄어쓰기 상관없이 찾아서 바꿈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4" y="1198196"/>
            <a:ext cx="2210108" cy="2381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64" y="1198196"/>
            <a:ext cx="1857634" cy="2410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97" y="3971180"/>
            <a:ext cx="1924319" cy="23148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358" y="3914022"/>
            <a:ext cx="2210108" cy="23720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7966" y="4318613"/>
            <a:ext cx="1386591" cy="804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91562" y="4345363"/>
            <a:ext cx="1386591" cy="78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8034" y="1651520"/>
            <a:ext cx="1386591" cy="78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30685" y="1651520"/>
            <a:ext cx="1386591" cy="78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6779" y="3396367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97" y="6092458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문자열 변경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84900" y="1452528"/>
            <a:ext cx="51554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:s/snow//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커서 아래로 만나는 첫 번째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단어만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지운다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커서가 위치한 행에 대하여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3" y="1214217"/>
            <a:ext cx="2295845" cy="23911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39" y="1239005"/>
            <a:ext cx="2038635" cy="23625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20" y="4012749"/>
            <a:ext cx="1886213" cy="2391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614" y="4000605"/>
            <a:ext cx="1897364" cy="24033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3275" y="2284812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33499" y="2284811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89547" y="5062333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66094" y="5062333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4900" y="4012749"/>
            <a:ext cx="34724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6. :s/snow//g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커서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아래로 만나는 모든 단어를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지운다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커서가 위치한 행에 대하여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8437" y="3409133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5303" y="6210700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문자열 변경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3889" y="2103788"/>
            <a:ext cx="515541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7. :4s/snow/rain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라인에 대해서만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처음 만나는 단어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교체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85" y="2017871"/>
            <a:ext cx="2110240" cy="2719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29" y="2017871"/>
            <a:ext cx="2187751" cy="27266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5341" y="2663047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3997" y="2687080"/>
            <a:ext cx="1386591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4785" y="4546979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유용한 사용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1121" y="1123694"/>
            <a:ext cx="515541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lphaLcParenR"/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여러 개 파일을 동시에 편집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 filename1.txt filename2.txt filename3.txt</a:t>
            </a:r>
            <a:endParaRPr lang="ko-KR" altLang="en-US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 *.txt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1" y="1086705"/>
            <a:ext cx="3791479" cy="666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9283" b="24253"/>
          <a:stretch/>
        </p:blipFill>
        <p:spPr>
          <a:xfrm>
            <a:off x="418803" y="2137927"/>
            <a:ext cx="1926715" cy="23018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310" y="2137926"/>
            <a:ext cx="1438476" cy="22672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21" y="2141607"/>
            <a:ext cx="1762371" cy="22291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364" y="1928347"/>
            <a:ext cx="1095528" cy="2095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78" y="1928347"/>
            <a:ext cx="981212" cy="21910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310" y="1909294"/>
            <a:ext cx="1009791" cy="2286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95" y="4591310"/>
            <a:ext cx="1409897" cy="22101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1046" y="4572257"/>
            <a:ext cx="1562318" cy="224821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231121" y="2804453"/>
            <a:ext cx="6096000" cy="10833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마지막 행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모드에서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bn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다음 파일로 이동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이전 파일로 이동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:e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# 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이전에 편집하던 파일로 돌아감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20922" y="1123694"/>
            <a:ext cx="2597888" cy="16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20922" y="1441767"/>
            <a:ext cx="569189" cy="121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83460" y="2012988"/>
            <a:ext cx="569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04253" y="2023610"/>
            <a:ext cx="569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686414" y="1693276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bn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69684" y="1713207"/>
            <a:ext cx="564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bn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717701" y="2218277"/>
            <a:ext cx="627817" cy="42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810767" y="2171075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bp</a:t>
            </a:r>
            <a:r>
              <a:rPr lang="en-US" altLang="ko-KR" sz="16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837227" y="6649253"/>
            <a:ext cx="56918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779188" y="6340334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:e# 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5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9" y="1403498"/>
            <a:ext cx="781159" cy="19147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유용한 사용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8076" y="1403498"/>
            <a:ext cx="63596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b)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편집모드에서 기타 명령</a:t>
            </a:r>
            <a:endParaRPr lang="en-US" altLang="ko-KR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:!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명령어 실행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편집기를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떠나지 않고도 쉽게 현재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파일 및 </a:t>
            </a:r>
            <a:r>
              <a:rPr lang="ko-KR" altLang="en-US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목록을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:e filename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현재파일에서 다른 파일을 연다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" y="3837953"/>
            <a:ext cx="1200318" cy="2057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46" y="3837953"/>
            <a:ext cx="2286319" cy="204816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368077" y="3903216"/>
            <a:ext cx="318228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[:f] or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[ctrl-g]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파일명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등의 상황을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확인 가능</a:t>
            </a: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3465" y="5688419"/>
            <a:ext cx="786433" cy="19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9175" y="3126815"/>
            <a:ext cx="786433" cy="19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03" y="1322524"/>
            <a:ext cx="1267002" cy="207674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311503" y="3207789"/>
            <a:ext cx="1048642" cy="19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42607" y="5688418"/>
            <a:ext cx="2279058" cy="191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유용한 사용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0303" y="1618185"/>
            <a:ext cx="592614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c)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현재파일을 다른 이름으로 저장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:w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newfilename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파일은 그대로 유지되고 새로운 이름으로 저장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디렉토리에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동일한 이름의 파일이 이미 존재하면 덮어쓰기 되므로 주의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0" y="1263477"/>
            <a:ext cx="1895740" cy="2057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95" y="1268239"/>
            <a:ext cx="1867161" cy="2048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59" y="3670541"/>
            <a:ext cx="1324160" cy="2010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676" y="3670541"/>
            <a:ext cx="1228896" cy="13146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6210" y="3086855"/>
            <a:ext cx="1842820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57326" y="3086854"/>
            <a:ext cx="1842820" cy="229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80303" y="3882055"/>
            <a:ext cx="6096000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:3,6 w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newfilename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3~6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내용만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새로운 파일로 저장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9750" y="5484718"/>
            <a:ext cx="1010148" cy="195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6210" y="4041715"/>
            <a:ext cx="712931" cy="6578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07592" y="3882055"/>
            <a:ext cx="712931" cy="8175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(3)_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유용한 사용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5404" y="1805193"/>
            <a:ext cx="4687741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c)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현재파일을 다른 이름으로 저장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:w %.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bak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현재파일을 백업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작업 중인 파일의 내용을 유지하면서 백업 파일을 생성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5" y="1670141"/>
            <a:ext cx="1143160" cy="20291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8488" y="3502056"/>
            <a:ext cx="823233" cy="197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96" y="1670141"/>
            <a:ext cx="2333951" cy="19814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78" y="1670141"/>
            <a:ext cx="2210108" cy="2086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127301" y="3454424"/>
            <a:ext cx="998671" cy="197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79915" y="1694973"/>
            <a:ext cx="998671" cy="197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" y="1037912"/>
            <a:ext cx="5584196" cy="5273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5296"/>
          <a:stretch/>
        </p:blipFill>
        <p:spPr>
          <a:xfrm>
            <a:off x="6385116" y="1037912"/>
            <a:ext cx="5466947" cy="52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필기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425" r="7013" b="24187"/>
          <a:stretch/>
        </p:blipFill>
        <p:spPr>
          <a:xfrm>
            <a:off x="464676" y="1013480"/>
            <a:ext cx="5720224" cy="559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64" y="1346232"/>
            <a:ext cx="5524296" cy="50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 기본 사용하기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2356" y="1122407"/>
            <a:ext cx="5155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vi </a:t>
            </a:r>
            <a:r>
              <a:rPr lang="en-US" altLang="ko-KR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mytest</a:t>
            </a: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mytest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탐색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5" y="1755156"/>
            <a:ext cx="5153744" cy="47822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52356" y="2062234"/>
            <a:ext cx="53275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mytest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라는 파일을 만들고 파일에 내용을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기입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</a:t>
            </a:r>
            <a:r>
              <a:rPr lang="en-US" altLang="ko-KR" sz="1400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wq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로 저장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터미널에서 수정 후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저장 안하고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닫으면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r>
              <a:rPr lang="en-US" altLang="ko-KR" sz="1400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awp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파일이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생김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비정상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종료 시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만들어지는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파일임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35" y="916839"/>
            <a:ext cx="4277322" cy="8383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9899" y="1566868"/>
            <a:ext cx="871948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62384" y="933039"/>
            <a:ext cx="871948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335" y="4407383"/>
            <a:ext cx="871948" cy="4767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 기본 사용하기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3931" y="1169431"/>
            <a:ext cx="60238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3-1.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명령모드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명령을 입력하는 상태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[a] (append)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문자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뒤부터 입력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모드로 전환됨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[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] (insert)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문자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앞부터 입력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모드로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전환됨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[o]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(insert)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아래 한 줄 삽입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(enter)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모드로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전환됨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마지막 행 모드로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전환됨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3-2.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입력모드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사용자의 입력 받아 문자 표시할 수 있는 상태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(ESC)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(ctrl+[)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명령모드로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전환됨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--INSERT-- </a:t>
            </a:r>
            <a:r>
              <a:rPr lang="ko-KR" altLang="en-US" sz="12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나오면 입력 모드</a:t>
            </a:r>
            <a:endParaRPr lang="en-US" altLang="ko-KR" sz="12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2" y="873868"/>
            <a:ext cx="3698978" cy="2017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2" y="2958566"/>
            <a:ext cx="3581378" cy="1973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2" y="4999319"/>
            <a:ext cx="3176308" cy="17690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50637" y="2773180"/>
            <a:ext cx="875994" cy="113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 기본 사용하기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3108" y="1089239"/>
            <a:ext cx="515541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3-3.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마지막 행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명령모드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[:q!]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내용을 저장하지 않고 종료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[w]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문서 저장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[:x]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문서 저장 후 종료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wq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내용을 저장하고 종료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[:e]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입력모드로 전환</a:t>
            </a:r>
            <a:endParaRPr lang="en-US" altLang="ko-KR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9" y="975125"/>
            <a:ext cx="4744112" cy="2924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9" y="4081593"/>
            <a:ext cx="4505954" cy="255305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0637" y="3710066"/>
            <a:ext cx="875994" cy="177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55383" y="4615459"/>
            <a:ext cx="875994" cy="5186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 기본 사용하기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3107" y="1074845"/>
            <a:ext cx="5499999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한 줄 전부 지우기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커서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뒤로 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모두 지우기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(D) 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명령모드에서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d2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두줄 지우기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4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" r="36202"/>
          <a:stretch/>
        </p:blipFill>
        <p:spPr>
          <a:xfrm>
            <a:off x="353944" y="916216"/>
            <a:ext cx="2816476" cy="2410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71322"/>
          <a:stretch/>
        </p:blipFill>
        <p:spPr>
          <a:xfrm>
            <a:off x="3414816" y="923434"/>
            <a:ext cx="1234485" cy="24036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1856" y="1563022"/>
            <a:ext cx="735415" cy="265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9103"/>
          <a:stretch/>
        </p:blipFill>
        <p:spPr>
          <a:xfrm>
            <a:off x="345396" y="3564662"/>
            <a:ext cx="2517725" cy="31151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37428"/>
          <a:stretch/>
        </p:blipFill>
        <p:spPr>
          <a:xfrm>
            <a:off x="3101428" y="3564662"/>
            <a:ext cx="2527379" cy="31151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46846" y="4225983"/>
            <a:ext cx="557495" cy="50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19387" y="5027080"/>
            <a:ext cx="557495" cy="50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83107" y="3849108"/>
            <a:ext cx="5041765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6.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복사 실습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한 줄을 카피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yy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한 후 필요한 위치로 복사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(p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명령모드에서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y3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커서 있는 곳부터 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줄 카피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27110" y="1570517"/>
            <a:ext cx="735415" cy="265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753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 기본 사용하기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4" y="1123527"/>
            <a:ext cx="5315692" cy="29055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239260" y="1196216"/>
            <a:ext cx="5258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단어를 선택한 후 변경 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(apple -&gt;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banana(</a:t>
            </a:r>
            <a:r>
              <a:rPr lang="en-US" altLang="ko-KR" sz="14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cw</a:t>
            </a:r>
            <a:r>
              <a:rPr lang="en-US" altLang="ko-KR" sz="14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변경하고 싶은 곳에 커서 올리면 그 뒤로 모두 삭제된 후 변경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명령모드에서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cw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입력 모드로 바뀌면 단어 변경</a:t>
            </a:r>
            <a:endParaRPr lang="en-US" altLang="ko-KR" sz="1400" dirty="0">
              <a:solidFill>
                <a:srgbClr val="22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3932" y="1920779"/>
            <a:ext cx="673852" cy="139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06793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편집기에서 문자열 변경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44735" y="1252413"/>
            <a:ext cx="571506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1. :s/snow/rain 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찾을 문자열</a:t>
            </a: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변경할 문자열</a:t>
            </a:r>
            <a:endParaRPr lang="en-US" altLang="ko-KR" sz="1400" b="1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커서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아래로 만나는 첫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번째 단어만 교체</a:t>
            </a:r>
            <a:r>
              <a:rPr lang="en-US" altLang="ko-KR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s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(substitute)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치환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/snow : snow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라는 단어를 커서 밑 범위를 위에서 아래방향으로 찾음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?snow : snow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라는 단어를 커서 위 범위를 아래에서 위 방향으로 찾음 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30" y="1183080"/>
            <a:ext cx="2638793" cy="23815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11" y="1202132"/>
            <a:ext cx="2905530" cy="23625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9" y="3887827"/>
            <a:ext cx="1943371" cy="23720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784" y="3902085"/>
            <a:ext cx="1714739" cy="23815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0358" y="2577948"/>
            <a:ext cx="312516" cy="175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84773" y="2577946"/>
            <a:ext cx="303334" cy="175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1218" y="3960694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7138" y="3989405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80967" y="4376805"/>
            <a:ext cx="3113353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2. :s/snow/rain/g 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아래로 만나는 모든 단어 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교체</a:t>
            </a:r>
            <a:endParaRPr lang="en-US" altLang="ko-KR" sz="1400" dirty="0" smtClean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커서가 위치한 행에 대하여</a:t>
            </a:r>
            <a:r>
              <a:rPr lang="en-US" altLang="ko-KR" sz="1400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7966" y="3396367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965" y="6084064"/>
            <a:ext cx="1386591" cy="175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749</Words>
  <Application>Microsoft Office PowerPoint</Application>
  <PresentationFormat>와이드스크린</PresentationFormat>
  <Paragraphs>145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마루 부리 Beta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222</cp:revision>
  <dcterms:created xsi:type="dcterms:W3CDTF">2020-11-18T01:48:02Z</dcterms:created>
  <dcterms:modified xsi:type="dcterms:W3CDTF">2023-04-28T01:19:04Z</dcterms:modified>
</cp:coreProperties>
</file>