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332" r:id="rId3"/>
    <p:sldId id="351" r:id="rId4"/>
    <p:sldId id="350" r:id="rId5"/>
    <p:sldId id="400" r:id="rId6"/>
    <p:sldId id="391" r:id="rId7"/>
    <p:sldId id="389" r:id="rId8"/>
    <p:sldId id="393" r:id="rId9"/>
    <p:sldId id="398" r:id="rId10"/>
    <p:sldId id="392" r:id="rId11"/>
    <p:sldId id="394" r:id="rId12"/>
    <p:sldId id="401" r:id="rId13"/>
    <p:sldId id="395" r:id="rId14"/>
    <p:sldId id="397" r:id="rId15"/>
    <p:sldId id="402" r:id="rId16"/>
    <p:sldId id="399" r:id="rId17"/>
    <p:sldId id="4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21345C"/>
    <a:srgbClr val="2A345C"/>
    <a:srgbClr val="1C2244"/>
    <a:srgbClr val="F1ECE6"/>
    <a:srgbClr val="0F1225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3" autoAdjust="0"/>
    <p:restoredTop sz="96236" autoAdjust="0"/>
  </p:normalViewPr>
  <p:slideViewPr>
    <p:cSldViewPr snapToGrid="0">
      <p:cViewPr varScale="1">
        <p:scale>
          <a:sx n="71" d="100"/>
          <a:sy n="71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CC73-FC94-4971-B9CE-36DA79425E7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CC58-0750-4B75-BBC9-9F0BBF79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5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3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10758" y="2703960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리눅스</a:t>
            </a:r>
            <a:r>
              <a:rPr lang="en-US" altLang="ko-KR" sz="5400" dirty="0">
                <a:solidFill>
                  <a:schemeClr val="bg1"/>
                </a:solidFill>
              </a:rPr>
              <a:t>_</a:t>
            </a:r>
            <a:r>
              <a:rPr lang="en-US" altLang="ko-KR" sz="5400" dirty="0" smtClean="0">
                <a:solidFill>
                  <a:schemeClr val="bg1"/>
                </a:solidFill>
              </a:rPr>
              <a:t>07</a:t>
            </a:r>
            <a:r>
              <a:rPr lang="ko-KR" altLang="en-US" sz="5400" dirty="0" smtClean="0">
                <a:solidFill>
                  <a:schemeClr val="bg1"/>
                </a:solidFill>
              </a:rPr>
              <a:t>강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네트워크 관리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203767" y="4642951"/>
            <a:ext cx="17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Kopo24 </a:t>
            </a:r>
            <a:r>
              <a:rPr lang="ko-KR" altLang="en-US" dirty="0" smtClean="0">
                <a:solidFill>
                  <a:schemeClr val="bg1"/>
                </a:solidFill>
              </a:rPr>
              <a:t>이예진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6" y="1743479"/>
            <a:ext cx="5328638" cy="96581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3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ifconfig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38004" y="1208884"/>
            <a:ext cx="51554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⑤ route add default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gw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192.168.1.1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eth0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"192.168.1.1"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을 기본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게이트웨이로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이를 통해 다른 네트워크로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패킷을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전달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"192.168.1.1"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게이트웨이를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사용하여 모든 네트워크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패킷을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전달할 수 있도록 기본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라우팅을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route add default via 10.0.2.2/24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dev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enp0s3 (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최초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route replace default via 10.0.2.2/24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dev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enp0s3 (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수정시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r (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2" y="1367040"/>
            <a:ext cx="4817018" cy="19598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811753" y="1349707"/>
            <a:ext cx="3189905" cy="21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2149" y="1933218"/>
            <a:ext cx="2736810" cy="2246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6" y="2843209"/>
            <a:ext cx="5602408" cy="111184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68584" y="2872962"/>
            <a:ext cx="4298494" cy="178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5199" y="3185586"/>
            <a:ext cx="2582575" cy="2296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0353" y="1735289"/>
            <a:ext cx="573528" cy="20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(3)_ping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1783" y="1932633"/>
            <a:ext cx="49647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ping –a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kns.kornet.net.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도메인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이름에 대한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주소를 해석한 후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그 주소로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ICMP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패킷을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보내 응답을 확인하는 것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8" y="1815343"/>
            <a:ext cx="4688582" cy="17493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8" y="4163536"/>
            <a:ext cx="5678861" cy="15847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8" y="3750468"/>
            <a:ext cx="3867690" cy="43821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973201" y="1817861"/>
            <a:ext cx="1500884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70229" y="3735617"/>
            <a:ext cx="1728862" cy="22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(3)_ping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38869" y="2825998"/>
            <a:ext cx="516519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ping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-c 3 8.8.8.8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특정 서버에 대해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패킷을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보내 응답 시간을 측정하는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-c 3 : 3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개의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패킷을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보내 응답 시간 측정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7" y="2648103"/>
            <a:ext cx="5370095" cy="183311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912751" y="2656460"/>
            <a:ext cx="1377410" cy="209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(3)_ping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82028" y="1303244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④ ping -l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3 8.8.8.8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PING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테스트를 위한 테스트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패킷의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크기를 지정  하여 실행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(64K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까지 가능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2" y="1252963"/>
            <a:ext cx="4467849" cy="16385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7227" y="1222983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netstat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72868" y="2355862"/>
            <a:ext cx="515541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nb-NO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</a:p>
          <a:p>
            <a:pPr>
              <a:lnSpc>
                <a:spcPct val="150000"/>
              </a:lnSpc>
            </a:pPr>
            <a:r>
              <a:rPr lang="nb-NO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시스템의 네트워크 연결 정보를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및 외부 주소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등)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서버와 연결된 목록만 보여줌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53" y="2113931"/>
            <a:ext cx="5391518" cy="25430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29095" y="2566588"/>
            <a:ext cx="2378500" cy="966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75822" y="2110283"/>
            <a:ext cx="479073" cy="18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netstat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21690" y="2603614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nb-NO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 </a:t>
            </a:r>
            <a:r>
              <a:rPr lang="nb-NO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–a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이름이나 서비스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이름으로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실행 중인 모든 프로토콜의 상태를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2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‘-a’ </a:t>
            </a:r>
            <a:r>
              <a:rPr lang="en-US" altLang="ko-KR" sz="1400" spc="-10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spc="-12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연결되었거나 </a:t>
            </a:r>
            <a:r>
              <a:rPr lang="ko-KR" altLang="en-US" sz="1400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연결을 </a:t>
            </a:r>
            <a:r>
              <a:rPr lang="ko-KR" altLang="en-US" sz="1400" spc="-10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기다리</a:t>
            </a:r>
            <a:r>
              <a:rPr lang="ko-KR" altLang="en-US" sz="1400" spc="-4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는 </a:t>
            </a:r>
            <a:r>
              <a:rPr lang="ko-KR" altLang="en-US" sz="1400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목록을 </a:t>
            </a:r>
            <a:r>
              <a:rPr lang="ko-KR" altLang="en-US" sz="1400" spc="-9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모두</a:t>
            </a:r>
            <a:r>
              <a:rPr lang="ko-KR" altLang="en-US" sz="1400" spc="2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보여줌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6416"/>
          <a:stretch/>
        </p:blipFill>
        <p:spPr>
          <a:xfrm>
            <a:off x="703986" y="1943516"/>
            <a:ext cx="5391518" cy="324229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951127" y="2331685"/>
            <a:ext cx="3270867" cy="8284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53787" y="1943516"/>
            <a:ext cx="614839" cy="205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netstat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5062" y="2550659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nb-NO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 </a:t>
            </a:r>
            <a:r>
              <a:rPr lang="nb-NO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–n</a:t>
            </a:r>
          </a:p>
          <a:p>
            <a:pPr>
              <a:lnSpc>
                <a:spcPct val="150000"/>
              </a:lnSpc>
            </a:pPr>
            <a:r>
              <a:rPr lang="nb-NO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사용하여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표시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nb-NO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nb-NO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5" y="2100714"/>
            <a:ext cx="5765072" cy="278344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61116" y="2121183"/>
            <a:ext cx="771874" cy="12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50238" y="2550659"/>
            <a:ext cx="2675956" cy="10899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netstat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0942" y="2502832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nb-NO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nb-NO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④ netstat -an or -na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서버와 </a:t>
            </a:r>
            <a:r>
              <a:rPr lang="ko-KR" altLang="en-US" sz="1400" spc="-12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연결되었던 혹은 </a:t>
            </a:r>
            <a:r>
              <a:rPr lang="ko-KR" altLang="en-US" sz="1400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연결을 기다리</a:t>
            </a:r>
            <a:r>
              <a:rPr lang="ko-KR" altLang="en-US" sz="1400" spc="-45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는 </a:t>
            </a:r>
            <a:r>
              <a:rPr lang="ko-KR" altLang="en-US" sz="1400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목록을 </a:t>
            </a:r>
            <a:r>
              <a:rPr lang="en-US" altLang="ko-KR" sz="1400" spc="-10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IP</a:t>
            </a:r>
            <a:r>
              <a:rPr lang="ko-KR" altLang="en-US" sz="1400" spc="-10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주소로 바꾸어 </a:t>
            </a:r>
            <a:r>
              <a:rPr lang="ko-KR" altLang="en-US" sz="1400" spc="-9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모두</a:t>
            </a:r>
            <a:r>
              <a:rPr lang="ko-KR" altLang="en-US" sz="1400" spc="2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보여줌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2" y="2163930"/>
            <a:ext cx="5954238" cy="28014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74978" y="2196170"/>
            <a:ext cx="771874" cy="12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75117" y="2615025"/>
            <a:ext cx="2675956" cy="10899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8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필기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8273"/>
          <a:stretch/>
        </p:blipFill>
        <p:spPr>
          <a:xfrm>
            <a:off x="586944" y="1125487"/>
            <a:ext cx="5266723" cy="4878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132" b="36073"/>
          <a:stretch/>
        </p:blipFill>
        <p:spPr>
          <a:xfrm>
            <a:off x="5996214" y="1302209"/>
            <a:ext cx="5859893" cy="45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용어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필기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55" y="975125"/>
            <a:ext cx="4278184" cy="5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리눅스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서버에서 네트워크 설정 실습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9278" y="1476597"/>
            <a:ext cx="51554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netplan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/00-installer-config.yaml 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수정함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들여쓰기 맞추기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후 저장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(: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wq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spc="-112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netplan</a:t>
            </a:r>
            <a:r>
              <a:rPr lang="en-US" altLang="ko-KR" sz="1400" spc="-11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apply </a:t>
            </a:r>
            <a:r>
              <a:rPr lang="ko-KR" altLang="en-US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로</a:t>
            </a:r>
            <a:r>
              <a:rPr lang="en-US" altLang="ko-KR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적용</a:t>
            </a:r>
            <a:endParaRPr lang="en-US" altLang="ko-KR" sz="1400" spc="-112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ifconfig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 변경된 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확인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8" y="1062043"/>
            <a:ext cx="5096586" cy="2981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8" y="4508449"/>
            <a:ext cx="3972479" cy="22386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1623" y="1390172"/>
            <a:ext cx="1070151" cy="172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48299" y="5210978"/>
            <a:ext cx="2166703" cy="1307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38" y="4317922"/>
            <a:ext cx="4220164" cy="1905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784733" y="4335599"/>
            <a:ext cx="3044369" cy="172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92123" y="420983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90647" y="5880843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리눅스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서버에서 네트워크 설정 실습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3006" y="2387962"/>
            <a:ext cx="51554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netplan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/00-installer-config.yaml 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수정함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들여쓰기 맞추기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후 저장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(: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wq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spc="-112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netplan</a:t>
            </a:r>
            <a:r>
              <a:rPr lang="en-US" altLang="ko-KR" sz="1400" spc="-11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apply </a:t>
            </a:r>
            <a:r>
              <a:rPr lang="ko-KR" altLang="en-US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로</a:t>
            </a:r>
            <a:r>
              <a:rPr lang="en-US" altLang="ko-KR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112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적용</a:t>
            </a:r>
            <a:endParaRPr lang="en-US" altLang="ko-KR" sz="1400" spc="-112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ifconfig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 변경된 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확인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eriod"/>
              <a:defRPr/>
            </a:pP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25620"/>
          <a:stretch/>
        </p:blipFill>
        <p:spPr>
          <a:xfrm>
            <a:off x="573371" y="2031529"/>
            <a:ext cx="4838700" cy="332983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44306" y="2387962"/>
            <a:ext cx="1070151" cy="172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71" y="1821950"/>
            <a:ext cx="2457793" cy="20957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31214" y="167668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40938" y="1836145"/>
            <a:ext cx="1251783" cy="171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2872" y="245038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451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리눅스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서버에서 네트워크 설정 실습 </a:t>
            </a:r>
          </a:p>
          <a:p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33182" y="1684206"/>
            <a:ext cx="5155414" cy="185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5. ping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으로 주소 확인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초기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설치 시 기본적으로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설정됨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는 네트워크 구성 요소를 자동으로 할당하는 프로토콜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90" y="1563022"/>
            <a:ext cx="3972479" cy="223868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360703" y="3400011"/>
            <a:ext cx="1070151" cy="172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90" y="3950805"/>
            <a:ext cx="4439270" cy="164805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74274" y="3981313"/>
            <a:ext cx="1322381" cy="20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54002" y="4299014"/>
            <a:ext cx="4056976" cy="8238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08142" y="358439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3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ifconfig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67078" y="5530494"/>
            <a:ext cx="6007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ifconfig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eth0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eth0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현재 상태를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2373"/>
          <a:stretch/>
        </p:blipFill>
        <p:spPr>
          <a:xfrm>
            <a:off x="652473" y="5482828"/>
            <a:ext cx="4725059" cy="12354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3" y="1028290"/>
            <a:ext cx="4875235" cy="423304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00679" y="1077219"/>
            <a:ext cx="943663" cy="150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1712" y="5519582"/>
            <a:ext cx="1178378" cy="168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6824" y="2601931"/>
            <a:ext cx="4840884" cy="12517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02381" y="1152313"/>
            <a:ext cx="50039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ifconfig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–a 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pc="128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모든 </a:t>
            </a:r>
            <a:r>
              <a:rPr lang="ko-KR" altLang="en-US" sz="1400" spc="-118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인터페이스의 </a:t>
            </a:r>
            <a:r>
              <a:rPr lang="ko-KR" altLang="en-US" sz="1400" spc="-10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상황을 </a:t>
            </a:r>
            <a:r>
              <a:rPr lang="ko-KR" altLang="en-US" sz="1400" spc="-10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확인</a:t>
            </a:r>
            <a:endParaRPr lang="en-US" altLang="ko-KR" sz="1400" spc="-103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서브넷</a:t>
            </a:r>
            <a:r>
              <a:rPr lang="ko-KR" altLang="en-US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마스크</a:t>
            </a:r>
            <a:r>
              <a:rPr lang="en-US" altLang="ko-KR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MAC </a:t>
            </a:r>
            <a:r>
              <a:rPr lang="ko-KR" altLang="en-US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상태 등이 포함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9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3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ifconfig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76144" y="1252789"/>
            <a:ext cx="5715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ifconfig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eth0 192.168.1.10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netmask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255.255.255.0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up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인터페이스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eth0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192.168.1.10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넷마스크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255.255.255.0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을 할당하고 활성화시키는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eth0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인터페이스가 네트워크에 연결되어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통신을 할 수 있는 상태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8" y="1252789"/>
            <a:ext cx="5268060" cy="46012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79337" y="1252789"/>
            <a:ext cx="3837569" cy="22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71708" y="3201752"/>
            <a:ext cx="2781651" cy="1914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25806" y="3051672"/>
            <a:ext cx="244517" cy="15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2868179"/>
            <a:ext cx="5239481" cy="36581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09664" y="2868180"/>
            <a:ext cx="3982625" cy="21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3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)_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ifconfig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069" y="1621041"/>
            <a:ext cx="515541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route add –net 192.168.1.0 network 255.255.255.0 eth0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route add 192.168.1.0/24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dev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enp0s3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‘route add’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네트워크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라우팅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테이블을 수정하여 목적지 주소에 대한 경로를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‘-net’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목적지가 네트워크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192.168.1.0’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추가하려는 네트워크 주소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‘255.255.255.0’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네트워크의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서브넷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‘eth0’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경로가 사용할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‘eth0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인터페이스 사용하여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192.168.1.0/24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네트워크의 경로 추가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85794"/>
          <a:stretch/>
        </p:blipFill>
        <p:spPr>
          <a:xfrm>
            <a:off x="483794" y="1778961"/>
            <a:ext cx="5956127" cy="823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3" y="2846178"/>
            <a:ext cx="5249008" cy="8256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49767" y="2374817"/>
            <a:ext cx="3338329" cy="227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8396" y="3444617"/>
            <a:ext cx="2979954" cy="227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656</Words>
  <Application>Microsoft Office PowerPoint</Application>
  <PresentationFormat>와이드스크린</PresentationFormat>
  <Paragraphs>135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마루 부리 Beta</vt:lpstr>
      <vt:lpstr>맑은 고딕</vt:lpstr>
      <vt:lpstr>함초롬바탕</vt:lpstr>
      <vt:lpstr>휴먼모음T</vt:lpstr>
      <vt:lpstr>Arial</vt:lpstr>
      <vt:lpstr>Book Antiqua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이예진</cp:lastModifiedBy>
  <cp:revision>246</cp:revision>
  <dcterms:created xsi:type="dcterms:W3CDTF">2020-11-18T01:48:02Z</dcterms:created>
  <dcterms:modified xsi:type="dcterms:W3CDTF">2023-04-28T01:19:19Z</dcterms:modified>
</cp:coreProperties>
</file>